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3"/>
  </p:notesMasterIdLst>
  <p:sldIdLst>
    <p:sldId id="1763" r:id="rId2"/>
    <p:sldId id="1686" r:id="rId3"/>
    <p:sldId id="1635" r:id="rId4"/>
    <p:sldId id="1725" r:id="rId5"/>
    <p:sldId id="1724" r:id="rId6"/>
    <p:sldId id="1540" r:id="rId7"/>
    <p:sldId id="1633" r:id="rId8"/>
    <p:sldId id="1614" r:id="rId9"/>
    <p:sldId id="1688" r:id="rId10"/>
    <p:sldId id="1468" r:id="rId11"/>
    <p:sldId id="1718" r:id="rId12"/>
    <p:sldId id="1535" r:id="rId13"/>
    <p:sldId id="1469" r:id="rId14"/>
    <p:sldId id="1470" r:id="rId15"/>
    <p:sldId id="1528" r:id="rId16"/>
    <p:sldId id="1544" r:id="rId17"/>
    <p:sldId id="1672" r:id="rId18"/>
    <p:sldId id="1643" r:id="rId19"/>
    <p:sldId id="1739" r:id="rId20"/>
    <p:sldId id="1533" r:id="rId21"/>
    <p:sldId id="1527" r:id="rId22"/>
    <p:sldId id="1473" r:id="rId23"/>
    <p:sldId id="1472" r:id="rId24"/>
    <p:sldId id="1727" r:id="rId25"/>
    <p:sldId id="1729" r:id="rId26"/>
    <p:sldId id="1474" r:id="rId27"/>
    <p:sldId id="1475" r:id="rId28"/>
    <p:sldId id="1545" r:id="rId29"/>
    <p:sldId id="1510" r:id="rId30"/>
    <p:sldId id="1477" r:id="rId31"/>
    <p:sldId id="1644" r:id="rId32"/>
    <p:sldId id="1677" r:id="rId33"/>
    <p:sldId id="1733" r:id="rId34"/>
    <p:sldId id="1479" r:id="rId35"/>
    <p:sldId id="1480" r:id="rId36"/>
    <p:sldId id="1482" r:id="rId37"/>
    <p:sldId id="1483" r:id="rId38"/>
    <p:sldId id="1484" r:id="rId39"/>
    <p:sldId id="1485" r:id="rId40"/>
    <p:sldId id="1697" r:id="rId41"/>
    <p:sldId id="1699" r:id="rId42"/>
    <p:sldId id="1698" r:id="rId43"/>
    <p:sldId id="1701" r:id="rId44"/>
    <p:sldId id="1702" r:id="rId45"/>
    <p:sldId id="1704" r:id="rId46"/>
    <p:sldId id="1705" r:id="rId47"/>
    <p:sldId id="1769" r:id="rId48"/>
    <p:sldId id="1707" r:id="rId49"/>
    <p:sldId id="1486" r:id="rId50"/>
    <p:sldId id="1554" r:id="rId51"/>
    <p:sldId id="1512" r:id="rId52"/>
    <p:sldId id="1670" r:id="rId53"/>
    <p:sldId id="1495" r:id="rId54"/>
    <p:sldId id="1496" r:id="rId55"/>
    <p:sldId id="1557" r:id="rId56"/>
    <p:sldId id="1497" r:id="rId57"/>
    <p:sldId id="1499" r:id="rId58"/>
    <p:sldId id="1731" r:id="rId59"/>
    <p:sldId id="1549" r:id="rId60"/>
    <p:sldId id="1529" r:id="rId61"/>
    <p:sldId id="1732" r:id="rId62"/>
    <p:sldId id="1501" r:id="rId63"/>
    <p:sldId id="1518" r:id="rId64"/>
    <p:sldId id="1503" r:id="rId65"/>
    <p:sldId id="1077" r:id="rId66"/>
    <p:sldId id="1179" r:id="rId67"/>
    <p:sldId id="1568" r:id="rId68"/>
    <p:sldId id="1571" r:id="rId69"/>
    <p:sldId id="1572" r:id="rId70"/>
    <p:sldId id="1574" r:id="rId71"/>
    <p:sldId id="1575" r:id="rId72"/>
    <p:sldId id="1576" r:id="rId73"/>
    <p:sldId id="1735" r:id="rId74"/>
    <p:sldId id="1342" r:id="rId75"/>
    <p:sldId id="1734" r:id="rId76"/>
    <p:sldId id="1343" r:id="rId77"/>
    <p:sldId id="1359" r:id="rId78"/>
    <p:sldId id="1362" r:id="rId79"/>
    <p:sldId id="1416" r:id="rId80"/>
    <p:sldId id="1417" r:id="rId81"/>
    <p:sldId id="1382" r:id="rId82"/>
    <p:sldId id="1418" r:id="rId83"/>
    <p:sldId id="1427" r:id="rId84"/>
    <p:sldId id="1387" r:id="rId85"/>
    <p:sldId id="1428" r:id="rId86"/>
    <p:sldId id="1430" r:id="rId87"/>
    <p:sldId id="1391" r:id="rId88"/>
    <p:sldId id="1392" r:id="rId89"/>
    <p:sldId id="1389" r:id="rId90"/>
    <p:sldId id="1393" r:id="rId91"/>
    <p:sldId id="1395" r:id="rId92"/>
    <p:sldId id="1404" r:id="rId93"/>
    <p:sldId id="1401" r:id="rId94"/>
    <p:sldId id="1407" r:id="rId95"/>
    <p:sldId id="1660" r:id="rId96"/>
    <p:sldId id="1645" r:id="rId97"/>
    <p:sldId id="1437" r:id="rId98"/>
    <p:sldId id="1506" r:id="rId99"/>
    <p:sldId id="1736" r:id="rId100"/>
    <p:sldId id="1515" r:id="rId101"/>
    <p:sldId id="1524" r:id="rId102"/>
    <p:sldId id="1448" r:id="rId103"/>
    <p:sldId id="1447" r:id="rId104"/>
    <p:sldId id="1507" r:id="rId105"/>
    <p:sldId id="1607" r:id="rId106"/>
    <p:sldId id="1741" r:id="rId107"/>
    <p:sldId id="1768" r:id="rId108"/>
    <p:sldId id="1505" r:id="rId109"/>
    <p:sldId id="1205" r:id="rId110"/>
    <p:sldId id="1204" r:id="rId111"/>
    <p:sldId id="1455" r:id="rId112"/>
    <p:sldId id="1210" r:id="rId113"/>
    <p:sldId id="1212" r:id="rId114"/>
    <p:sldId id="1213" r:id="rId115"/>
    <p:sldId id="1214" r:id="rId116"/>
    <p:sldId id="1215" r:id="rId117"/>
    <p:sldId id="1216" r:id="rId118"/>
    <p:sldId id="1217" r:id="rId119"/>
    <p:sldId id="1458" r:id="rId120"/>
    <p:sldId id="1459" r:id="rId121"/>
    <p:sldId id="1460" r:id="rId122"/>
  </p:sldIdLst>
  <p:sldSz cx="9144000" cy="5148263"/>
  <p:notesSz cx="6858000" cy="9144000"/>
  <p:defaultTextStyle>
    <a:defPPr>
      <a:defRPr lang="sr-Latn-C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6FB4"/>
    <a:srgbClr val="267BB3"/>
    <a:srgbClr val="2564A1"/>
    <a:srgbClr val="4B87B6"/>
    <a:srgbClr val="3490C8"/>
    <a:srgbClr val="FFFFCC"/>
    <a:srgbClr val="FFCC66"/>
    <a:srgbClr val="000000"/>
    <a:srgbClr val="396FC3"/>
    <a:srgbClr val="234DE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421" autoAdjust="0"/>
    <p:restoredTop sz="90440" autoAdjust="0"/>
  </p:normalViewPr>
  <p:slideViewPr>
    <p:cSldViewPr snapToGrid="0">
      <p:cViewPr varScale="1">
        <p:scale>
          <a:sx n="133" d="100"/>
          <a:sy n="133" d="100"/>
        </p:scale>
        <p:origin x="-960" y="-84"/>
      </p:cViewPr>
      <p:guideLst>
        <p:guide orient="horz" pos="16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214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4175" y="685800"/>
            <a:ext cx="6089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8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noProof="0" smtClean="0"/>
              <a:t>Click to edit Master text styles</a:t>
            </a:r>
          </a:p>
          <a:p>
            <a:pPr lvl="1"/>
            <a:r>
              <a:rPr lang="sr-Latn-CS" noProof="0" smtClean="0"/>
              <a:t>Second level</a:t>
            </a:r>
          </a:p>
          <a:p>
            <a:pPr lvl="2"/>
            <a:r>
              <a:rPr lang="sr-Latn-CS" noProof="0" smtClean="0"/>
              <a:t>Third level</a:t>
            </a:r>
          </a:p>
          <a:p>
            <a:pPr lvl="3"/>
            <a:r>
              <a:rPr lang="sr-Latn-CS" noProof="0" smtClean="0"/>
              <a:t>Fourth level</a:t>
            </a:r>
          </a:p>
          <a:p>
            <a:pPr lvl="4"/>
            <a:r>
              <a:rPr lang="sr-Latn-CS" noProof="0" smtClean="0"/>
              <a:t>Fifth level</a:t>
            </a:r>
          </a:p>
        </p:txBody>
      </p:sp>
      <p:sp>
        <p:nvSpPr>
          <p:cNvPr id="438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38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403639-AD05-DB4D-BB28-9F81259B5A4F}" type="slidenum">
              <a:rPr lang="sr-Latn-CS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21618062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1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4261140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40A5B90-7540-F44A-A3F5-5D79C04AD1FA}" type="slidenum">
              <a:rPr lang="sr-Latn-CS" sz="1200"/>
              <a:pPr eaLnBrk="1" hangingPunct="1"/>
              <a:t>10</a:t>
            </a:fld>
            <a:endParaRPr lang="sr-Latn-CS" sz="120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r-Latn-C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11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715270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12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2159319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3826677-E4F9-7C4E-9B9A-5B1A2A3011A5}" type="slidenum">
              <a:rPr lang="sr-Latn-CS" sz="1200"/>
              <a:pPr eaLnBrk="1" hangingPunct="1"/>
              <a:t>13</a:t>
            </a:fld>
            <a:endParaRPr lang="sr-Latn-CS" sz="120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r-Latn-C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2B9E86-AFE4-2840-B07C-ECD86692834E}" type="slidenum">
              <a:rPr lang="sr-Latn-CS" sz="1200"/>
              <a:pPr eaLnBrk="1" hangingPunct="1"/>
              <a:t>14</a:t>
            </a:fld>
            <a:endParaRPr lang="sr-Latn-CS" sz="120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r-Latn-C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15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506434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16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2211922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17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2211922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19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382263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20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270613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2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4261140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826E6B3-14B5-C543-B0ED-927D44C4E033}" type="slidenum">
              <a:rPr lang="sr-Latn-CS" sz="1200"/>
              <a:pPr eaLnBrk="1" hangingPunct="1"/>
              <a:t>21</a:t>
            </a:fld>
            <a:endParaRPr lang="sr-Latn-CS" sz="120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r-Latn-C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7C4A1C8-BA3B-3845-8EDB-C56706009166}" type="slidenum">
              <a:rPr lang="sr-Latn-CS" sz="1200"/>
              <a:pPr eaLnBrk="1" hangingPunct="1"/>
              <a:t>22</a:t>
            </a:fld>
            <a:endParaRPr lang="sr-Latn-CS" sz="120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72CEBF9-F4A4-194C-AA33-B0C693764F69}" type="slidenum">
              <a:rPr lang="sr-Latn-CS" sz="1200"/>
              <a:pPr eaLnBrk="1" hangingPunct="1"/>
              <a:t>23</a:t>
            </a:fld>
            <a:endParaRPr lang="sr-Latn-CS" sz="120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B41188-AC91-8047-AFEB-AF713722CA5D}" type="slidenum">
              <a:rPr lang="sr-Latn-CS" sz="1200"/>
              <a:pPr eaLnBrk="1" hangingPunct="1"/>
              <a:t>24</a:t>
            </a:fld>
            <a:endParaRPr lang="sr-Latn-CS" sz="120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 algn="l"/>
            <a:endParaRPr lang="sr-Latn-C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25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382263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B41188-AC91-8047-AFEB-AF713722CA5D}" type="slidenum">
              <a:rPr lang="sr-Latn-CS" sz="1200"/>
              <a:pPr eaLnBrk="1" hangingPunct="1"/>
              <a:t>26</a:t>
            </a:fld>
            <a:endParaRPr lang="sr-Latn-CS" sz="120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953B80F-8E2C-B944-86FF-D88FBEFAFAFA}" type="slidenum">
              <a:rPr lang="sr-Latn-CS" sz="1200"/>
              <a:pPr eaLnBrk="1" hangingPunct="1"/>
              <a:t>27</a:t>
            </a:fld>
            <a:endParaRPr lang="sr-Latn-CS" sz="120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28</a:t>
            </a:fld>
            <a:endParaRPr lang="sr-Latn-C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A14CA74-AC0C-854C-A23C-59184BB30F4F}" type="slidenum">
              <a:rPr lang="sr-Latn-CS" sz="1200"/>
              <a:pPr eaLnBrk="1" hangingPunct="1"/>
              <a:t>29</a:t>
            </a:fld>
            <a:endParaRPr lang="sr-Latn-CS" sz="120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30</a:t>
            </a:fld>
            <a:endParaRPr lang="sr-Latn-C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3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4000754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953B80F-8E2C-B944-86FF-D88FBEFAFAFA}" type="slidenum">
              <a:rPr lang="sr-Latn-CS" sz="1200"/>
              <a:pPr eaLnBrk="1" hangingPunct="1"/>
              <a:t>31</a:t>
            </a:fld>
            <a:endParaRPr lang="sr-Latn-CS" sz="120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r-Latn-C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1FAC393-BC37-B942-BE10-9FB508354930}" type="slidenum">
              <a:rPr lang="sr-Latn-CS" sz="1200"/>
              <a:pPr eaLnBrk="1" hangingPunct="1"/>
              <a:t>33</a:t>
            </a:fld>
            <a:endParaRPr lang="sr-Latn-CS" sz="120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sz="10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34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6447389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36</a:t>
            </a:fld>
            <a:endParaRPr lang="sr-Latn-C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37</a:t>
            </a:fld>
            <a:endParaRPr lang="sr-Latn-C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38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6477449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40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24190567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41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41485580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42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336086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44</a:t>
            </a:fld>
            <a:endParaRPr lang="sr-Latn-C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4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5953718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49</a:t>
            </a:fld>
            <a:endParaRPr lang="sr-Latn-C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50</a:t>
            </a:fld>
            <a:endParaRPr lang="sr-Latn-C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Kako</a:t>
            </a:r>
            <a:r>
              <a:rPr lang="en-US" dirty="0" smtClean="0"/>
              <a:t> se </a:t>
            </a:r>
            <a:r>
              <a:rPr lang="en-US" dirty="0" err="1" smtClean="0"/>
              <a:t>zvao</a:t>
            </a:r>
            <a:r>
              <a:rPr lang="en-US" dirty="0" smtClean="0"/>
              <a:t> </a:t>
            </a:r>
            <a:r>
              <a:rPr lang="en-US" dirty="0" err="1" smtClean="0"/>
              <a:t>kapetan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ga</a:t>
            </a:r>
            <a:r>
              <a:rPr lang="en-US" dirty="0" smtClean="0"/>
              <a:t> je </a:t>
            </a:r>
            <a:r>
              <a:rPr lang="en-US" dirty="0" err="1" smtClean="0"/>
              <a:t>napustio</a:t>
            </a:r>
            <a:r>
              <a:rPr lang="en-US" dirty="0" smtClean="0"/>
              <a:t>?</a:t>
            </a:r>
            <a:r>
              <a:rPr lang="x-none" dirty="0" smtClean="0"/>
              <a:t> </a:t>
            </a:r>
            <a:r>
              <a:rPr lang="sr-Latn-CS" sz="1200" dirty="0" smtClean="0">
                <a:solidFill>
                  <a:schemeClr val="bg1"/>
                </a:solidFill>
              </a:rPr>
              <a:t>Estevao Gomez)</a:t>
            </a:r>
          </a:p>
          <a:p>
            <a:r>
              <a:rPr lang="en-US" dirty="0" err="1" smtClean="0"/>
              <a:t>Koliko</a:t>
            </a:r>
            <a:r>
              <a:rPr lang="en-US" dirty="0" smtClean="0"/>
              <a:t> </a:t>
            </a:r>
            <a:r>
              <a:rPr lang="en-US" dirty="0" err="1" smtClean="0"/>
              <a:t>ih</a:t>
            </a:r>
            <a:r>
              <a:rPr lang="en-US" dirty="0" smtClean="0"/>
              <a:t> je </a:t>
            </a:r>
            <a:r>
              <a:rPr lang="en-US" dirty="0" err="1" smtClean="0"/>
              <a:t>ušlo</a:t>
            </a:r>
            <a:r>
              <a:rPr lang="en-US" baseline="0" dirty="0" smtClean="0"/>
              <a:t> u </a:t>
            </a:r>
            <a:r>
              <a:rPr lang="en-US" baseline="0" dirty="0" err="1" smtClean="0"/>
              <a:t>tihi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okean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51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4901692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54</a:t>
            </a:fld>
            <a:endParaRPr lang="sr-Latn-C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55</a:t>
            </a:fld>
            <a:endParaRPr lang="sr-Latn-C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56</a:t>
            </a:fld>
            <a:endParaRPr lang="sr-Latn-C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59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40461700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BD6D9B5-D12A-9A47-B22A-FE56E7DDBD49}" type="slidenum">
              <a:rPr lang="sr-Latn-CS" sz="1200"/>
              <a:pPr eaLnBrk="1" hangingPunct="1"/>
              <a:t>60</a:t>
            </a:fld>
            <a:endParaRPr lang="sr-Latn-CS" sz="120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sr-Latn-CS" sz="800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61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1286509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4E5B2E9-64A8-EE4D-B2B6-78811F3E4825}" type="slidenum">
              <a:rPr lang="sr-Latn-CS" sz="1200"/>
              <a:pPr eaLnBrk="1" hangingPunct="1"/>
              <a:t>62</a:t>
            </a:fld>
            <a:endParaRPr lang="sr-Latn-CS" sz="120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5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40007543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63</a:t>
            </a:fld>
            <a:endParaRPr lang="sr-Latn-C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Prvod</a:t>
            </a:r>
            <a:r>
              <a:rPr lang="en-US" dirty="0" smtClean="0"/>
              <a:t> </a:t>
            </a:r>
            <a:r>
              <a:rPr lang="en-US" dirty="0" err="1" smtClean="0"/>
              <a:t>pesme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Ja</a:t>
            </a:r>
            <a:r>
              <a:rPr lang="en-US" sz="1200" dirty="0" smtClean="0"/>
              <a:t> </a:t>
            </a:r>
            <a:r>
              <a:rPr lang="en-US" sz="1200" dirty="0" err="1" smtClean="0"/>
              <a:t>sam</a:t>
            </a:r>
            <a:r>
              <a:rPr lang="en-US" sz="1200" dirty="0" smtClean="0"/>
              <a:t> </a:t>
            </a:r>
            <a:r>
              <a:rPr lang="en-US" sz="1200" dirty="0" err="1" smtClean="0"/>
              <a:t>prva</a:t>
            </a:r>
            <a:r>
              <a:rPr lang="en-US" sz="1200" dirty="0" smtClean="0"/>
              <a:t> </a:t>
            </a:r>
            <a:r>
              <a:rPr lang="en-US" sz="1200" dirty="0" err="1" smtClean="0"/>
              <a:t>oplovila</a:t>
            </a:r>
            <a:r>
              <a:rPr lang="en-US" sz="1200" dirty="0" smtClean="0"/>
              <a:t> </a:t>
            </a:r>
            <a:r>
              <a:rPr lang="en-US" sz="1200" dirty="0" err="1" smtClean="0"/>
              <a:t>svet</a:t>
            </a:r>
            <a:r>
              <a:rPr lang="en-US" sz="1200" dirty="0" smtClean="0"/>
              <a:t>, </a:t>
            </a:r>
            <a:r>
              <a:rPr lang="en-US" sz="1200" dirty="0" err="1" smtClean="0"/>
              <a:t>novi</a:t>
            </a:r>
            <a:r>
              <a:rPr lang="en-US" sz="1200" dirty="0" smtClean="0"/>
              <a:t> </a:t>
            </a:r>
            <a:r>
              <a:rPr lang="en-US" sz="1200" dirty="0" err="1" smtClean="0"/>
              <a:t>Magelanov</a:t>
            </a:r>
            <a:r>
              <a:rPr lang="en-US" sz="1200" dirty="0" smtClean="0"/>
              <a:t> </a:t>
            </a:r>
            <a:r>
              <a:rPr lang="en-US" sz="1200" dirty="0" err="1" smtClean="0"/>
              <a:t>moreuz</a:t>
            </a:r>
            <a:r>
              <a:rPr lang="en-US" sz="1200" dirty="0" smtClean="0"/>
              <a:t> je </a:t>
            </a:r>
            <a:r>
              <a:rPr lang="en-US" sz="1200" dirty="0" err="1" smtClean="0"/>
              <a:t>nacrtan</a:t>
            </a:r>
            <a:r>
              <a:rPr lang="en-US" sz="1200" dirty="0" smtClean="0"/>
              <a:t>, </a:t>
            </a:r>
            <a:r>
              <a:rPr lang="en-US" sz="1200" dirty="0" err="1" smtClean="0"/>
              <a:t>zato</a:t>
            </a:r>
            <a:r>
              <a:rPr lang="en-US" sz="1200" dirty="0" smtClean="0"/>
              <a:t> se </a:t>
            </a:r>
            <a:r>
              <a:rPr lang="en-US" sz="1200" dirty="0" err="1" smtClean="0"/>
              <a:t>zasluzeno</a:t>
            </a:r>
            <a:r>
              <a:rPr lang="en-US" sz="1200" dirty="0" smtClean="0"/>
              <a:t> </a:t>
            </a:r>
            <a:r>
              <a:rPr lang="en-US" sz="1200" dirty="0" err="1" smtClean="0"/>
              <a:t>zovem</a:t>
            </a:r>
            <a:r>
              <a:rPr lang="en-US" sz="1200" dirty="0" smtClean="0"/>
              <a:t> </a:t>
            </a:r>
            <a:r>
              <a:rPr lang="en-US" sz="1200" dirty="0" err="1" smtClean="0"/>
              <a:t>Viktorija</a:t>
            </a:r>
            <a:r>
              <a:rPr lang="en-US" sz="1200" dirty="0" smtClean="0"/>
              <a:t>: </a:t>
            </a:r>
            <a:r>
              <a:rPr lang="en-US" sz="1200" dirty="0" err="1" smtClean="0"/>
              <a:t>jer</a:t>
            </a:r>
            <a:r>
              <a:rPr lang="en-US" sz="1200" dirty="0" smtClean="0"/>
              <a:t> </a:t>
            </a:r>
            <a:r>
              <a:rPr lang="en-US" sz="1200" dirty="0" err="1" smtClean="0"/>
              <a:t>su</a:t>
            </a:r>
            <a:r>
              <a:rPr lang="en-US" sz="1200" dirty="0" smtClean="0"/>
              <a:t> </a:t>
            </a:r>
            <a:r>
              <a:rPr lang="en-US" sz="1200" dirty="0" err="1" smtClean="0"/>
              <a:t>moja</a:t>
            </a:r>
            <a:r>
              <a:rPr lang="en-US" sz="1200" dirty="0" smtClean="0"/>
              <a:t> </a:t>
            </a:r>
            <a:r>
              <a:rPr lang="en-US" sz="1200" dirty="0" err="1" smtClean="0"/>
              <a:t>jedra</a:t>
            </a:r>
            <a:r>
              <a:rPr lang="en-US" sz="1200" dirty="0" smtClean="0"/>
              <a:t> </a:t>
            </a:r>
            <a:r>
              <a:rPr lang="en-US" sz="1200" dirty="0" err="1" smtClean="0"/>
              <a:t>izborila</a:t>
            </a:r>
            <a:r>
              <a:rPr lang="en-US" sz="1200" dirty="0" smtClean="0"/>
              <a:t> </a:t>
            </a:r>
            <a:r>
              <a:rPr lang="en-US" sz="1200" dirty="0" err="1" smtClean="0"/>
              <a:t>pobedu</a:t>
            </a:r>
            <a:r>
              <a:rPr lang="en-US" sz="1200" dirty="0" smtClean="0"/>
              <a:t> </a:t>
            </a:r>
            <a:r>
              <a:rPr lang="en-US" sz="1200" dirty="0" err="1" smtClean="0"/>
              <a:t>nad</a:t>
            </a:r>
            <a:r>
              <a:rPr lang="en-US" sz="1200" dirty="0" smtClean="0"/>
              <a:t> </a:t>
            </a:r>
            <a:r>
              <a:rPr lang="en-US" sz="1200" dirty="0" err="1" smtClean="0"/>
              <a:t>morem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64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41735474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1A52269-1CEA-1D42-9EA6-D016ADA89EEF}" type="slidenum">
              <a:rPr lang="sr-Latn-CS" sz="1200"/>
              <a:pPr eaLnBrk="1" hangingPunct="1"/>
              <a:t>69</a:t>
            </a:fld>
            <a:endParaRPr lang="sr-Latn-CS" sz="120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r-Latn-CS" dirty="0"/>
              <a:t>Beograd 14 150 km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BCE8294-AC6B-0F48-8952-470B2D3E5F50}" type="slidenum">
              <a:rPr lang="sr-Latn-CS" sz="1200"/>
              <a:pPr eaLnBrk="1" hangingPunct="1"/>
              <a:t>72</a:t>
            </a:fld>
            <a:endParaRPr lang="sr-Latn-CS" sz="120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r-Latn-CS" dirty="0">
                <a:solidFill>
                  <a:schemeClr val="bg1"/>
                </a:solidFill>
              </a:rPr>
              <a:t>Pablo Diego </a:t>
            </a:r>
            <a:r>
              <a:rPr lang="en-US" smtClean="0">
                <a:solidFill>
                  <a:schemeClr val="bg1"/>
                </a:solidFill>
              </a:rPr>
              <a:t>José </a:t>
            </a:r>
            <a:r>
              <a:rPr lang="sr-Latn-CS" smtClean="0">
                <a:solidFill>
                  <a:schemeClr val="bg1"/>
                </a:solidFill>
              </a:rPr>
              <a:t>Franciscio </a:t>
            </a:r>
            <a:r>
              <a:rPr lang="sr-Latn-CS" dirty="0">
                <a:solidFill>
                  <a:schemeClr val="bg1"/>
                </a:solidFill>
              </a:rPr>
              <a:t>De Paula Juan Nepomuceno Maria de los Remedios Croispin de la Santisima Ruiz y Picasso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73</a:t>
            </a:fld>
            <a:endParaRPr lang="sr-Latn-C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76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4905659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CA9C75-A27E-894F-AF3D-C98E99ADB82C}" type="slidenum">
              <a:rPr lang="sr-Latn-CS" sz="1200"/>
              <a:pPr eaLnBrk="1" hangingPunct="1"/>
              <a:t>81</a:t>
            </a:fld>
            <a:endParaRPr lang="sr-Latn-CS" sz="120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r-Latn-CS"/>
              <a:t>Disclaim – odreci se necega 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2124173-BFC6-A048-8E45-4EF295405205}" type="slidenum">
              <a:rPr lang="sr-Latn-CS" sz="1200"/>
              <a:pPr eaLnBrk="1" hangingPunct="1"/>
              <a:t>84</a:t>
            </a:fld>
            <a:endParaRPr lang="sr-Latn-CS" sz="120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92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0416525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27910EC-4C4D-9847-963B-070C26C8D9A3}" type="slidenum">
              <a:rPr lang="sr-Latn-CS" sz="1200"/>
              <a:pPr eaLnBrk="1" hangingPunct="1"/>
              <a:t>94</a:t>
            </a:fld>
            <a:endParaRPr lang="sr-Latn-CS" sz="120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6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11790273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99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2614491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7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2060162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Prva</a:t>
            </a:r>
            <a:r>
              <a:rPr lang="en-US" sz="1200" dirty="0" smtClean="0"/>
              <a:t> </a:t>
            </a:r>
            <a:r>
              <a:rPr lang="en-US" sz="1200" dirty="0" err="1" smtClean="0"/>
              <a:t>karta</a:t>
            </a:r>
            <a:r>
              <a:rPr lang="en-US" sz="1200" dirty="0" smtClean="0"/>
              <a:t> </a:t>
            </a:r>
            <a:r>
              <a:rPr lang="en-US" sz="1200" dirty="0" err="1" smtClean="0"/>
              <a:t>sveta</a:t>
            </a:r>
            <a:r>
              <a:rPr lang="en-US" sz="1200" dirty="0" smtClean="0"/>
              <a:t> – </a:t>
            </a:r>
            <a:r>
              <a:rPr lang="en-US" sz="1200" dirty="0" err="1" smtClean="0"/>
              <a:t>Vavilon</a:t>
            </a:r>
            <a:r>
              <a:rPr lang="en-US" sz="1200" dirty="0" smtClean="0"/>
              <a:t> – 9 </a:t>
            </a:r>
            <a:r>
              <a:rPr lang="en-US" sz="1200" dirty="0" err="1" smtClean="0"/>
              <a:t>vek</a:t>
            </a:r>
            <a:r>
              <a:rPr lang="en-US" sz="1200" dirty="0" smtClean="0"/>
              <a:t> </a:t>
            </a:r>
            <a:r>
              <a:rPr lang="en-US" sz="1200" dirty="0" err="1" smtClean="0"/>
              <a:t>pne</a:t>
            </a:r>
            <a:r>
              <a:rPr lang="en-US" sz="1200" dirty="0" smtClean="0"/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Glinena</a:t>
            </a:r>
            <a:r>
              <a:rPr lang="en-US" sz="1200" dirty="0" smtClean="0"/>
              <a:t> </a:t>
            </a:r>
            <a:r>
              <a:rPr lang="en-US" sz="1200" dirty="0" err="1" smtClean="0"/>
              <a:t>ploca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8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308263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03639-AD05-DB4D-BB28-9F81259B5A4F}" type="slidenum">
              <a:rPr lang="sr-Latn-CS" smtClean="0"/>
              <a:pPr/>
              <a:t>9</a:t>
            </a:fld>
            <a:endParaRPr lang="sr-Latn-C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33333"/>
          <a:stretch>
            <a:fillRect/>
          </a:stretch>
        </p:blipFill>
        <p:spPr>
          <a:xfrm>
            <a:off x="0" y="0"/>
            <a:ext cx="9144000" cy="34321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42E0-D177-2243-9753-0695A82C95A7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7349"/>
            <a:ext cx="6400800" cy="1315667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7311"/>
            <a:ext cx="7772400" cy="110354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sr-Latn-C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C374-932E-FF49-9B22-FCDB9ED07363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sr-Latn-C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BCF4-EE4A-EC43-A762-9347462D1463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6169"/>
            <a:ext cx="7924800" cy="858044"/>
          </a:xfrm>
        </p:spPr>
        <p:txBody>
          <a:bodyPr/>
          <a:lstStyle/>
          <a:p>
            <a:r>
              <a:rPr lang="sr-Latn-C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A7A1C-9F54-E146-8302-178EE97802B6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1261"/>
            <a:ext cx="7924800" cy="3088958"/>
          </a:xfrm>
        </p:spPr>
        <p:txBody>
          <a:bodyPr/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5341"/>
            <a:ext cx="7885113" cy="1022502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sr-Latn-C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99159"/>
            <a:ext cx="7885113" cy="1126182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C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16F6-1AD9-DB4B-8A78-AD78D09C72B1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1261"/>
            <a:ext cx="3733800" cy="3088958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1261"/>
            <a:ext cx="3733800" cy="3088958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6169"/>
            <a:ext cx="7924800" cy="858044"/>
          </a:xfrm>
        </p:spPr>
        <p:txBody>
          <a:bodyPr/>
          <a:lstStyle/>
          <a:p>
            <a:r>
              <a:rPr lang="sr-Latn-C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13A1-2211-D443-A137-89FBEE96BE05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8885"/>
            <a:ext cx="3733800" cy="2631334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8885"/>
            <a:ext cx="3733800" cy="2631334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6169"/>
            <a:ext cx="79248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sr-Latn-C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1261"/>
            <a:ext cx="3733800" cy="43140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1261"/>
            <a:ext cx="3733800" cy="43140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C514-6DAF-424C-8597-FD914A801A84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6169"/>
            <a:ext cx="7924800" cy="858044"/>
          </a:xfrm>
        </p:spPr>
        <p:txBody>
          <a:bodyPr/>
          <a:lstStyle/>
          <a:p>
            <a:r>
              <a:rPr lang="sr-Latn-C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FD59-5DCF-7F42-8CE3-EBF9C614442A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141C-CB3F-944E-A94F-429E81774B47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6855"/>
            <a:ext cx="4648200" cy="3203364"/>
          </a:xfrm>
        </p:spPr>
        <p:txBody>
          <a:bodyPr/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6856"/>
            <a:ext cx="2971800" cy="823722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sr-Latn-C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2688"/>
            <a:ext cx="2971800" cy="2377531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11FE6-907B-E840-98CA-4F1BC9AC2366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6856"/>
            <a:ext cx="2971800" cy="823722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sr-Latn-C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6856"/>
            <a:ext cx="3419856" cy="2608453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r-Latn-C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2687"/>
            <a:ext cx="2971800" cy="180550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FDAC-8768-7342-BF04-FBADFAC0707F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6169"/>
            <a:ext cx="7924800" cy="8580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sr-Latn-C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1262"/>
            <a:ext cx="79248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71678"/>
            <a:ext cx="15240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71678"/>
            <a:ext cx="990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4472353C-C39C-0A4E-B7F4-8120C3E74CE4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localhost/000%20ramses/0005%20RAKA%20PRIVATNO/HIPOKAMPELEFANTOKAMELA/mape%20australija%202014/1000%20TabulaRogeriana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localhost/000%20ramses/0005%20RAKA%20PRIVATNO/HIPOKAMPELEFANTOKAMELA/mape%20australija%202014/0150%20-Claudius_Ptolemy-_The_World%20crop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tiff"/><Relationship Id="rId4" Type="http://schemas.openxmlformats.org/officeDocument/2006/relationships/image" Target="../media/image74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n.wikipedia.org/wiki/Theatrum_Orbis_Terrarum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 descr="Paper bag"/>
          <p:cNvSpPr>
            <a:spLocks noChangeAspect="1" noChangeArrowheads="1" noChangeShapeType="1" noTextEdit="1"/>
          </p:cNvSpPr>
          <p:nvPr/>
        </p:nvSpPr>
        <p:spPr bwMode="auto">
          <a:xfrm>
            <a:off x="2930405" y="2504364"/>
            <a:ext cx="3283191" cy="368167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Times New Roman"/>
                <a:cs typeface="Arial"/>
              </a:rPr>
              <a:t>HEK 11 MART 2014  </a:t>
            </a:r>
            <a:endParaRPr lang="en-US" sz="10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Times New Roman"/>
              <a:cs typeface="Arial"/>
            </a:endParaRP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-1" y="4932819"/>
            <a:ext cx="32941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800" dirty="0" smtClean="0"/>
              <a:t>mac 100314</a:t>
            </a:r>
            <a:endParaRPr lang="en-US" sz="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2888370"/>
            <a:ext cx="91166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/>
              <a:t>Prof. </a:t>
            </a:r>
            <a:r>
              <a:rPr lang="en-US" sz="1400" dirty="0" err="1" smtClean="0"/>
              <a:t>dr</a:t>
            </a:r>
            <a:r>
              <a:rPr lang="en-US" sz="1400" dirty="0" smtClean="0"/>
              <a:t> Milan P. </a:t>
            </a:r>
            <a:r>
              <a:rPr lang="en-US" sz="1400" dirty="0" err="1" smtClean="0"/>
              <a:t>Rako</a:t>
            </a:r>
            <a:r>
              <a:rPr lang="sr-Latn-RS" sz="1400" dirty="0" smtClean="0"/>
              <a:t>čević</a:t>
            </a:r>
          </a:p>
        </p:txBody>
      </p:sp>
    </p:spTree>
    <p:extLst>
      <p:ext uri="{BB962C8B-B14F-4D97-AF65-F5344CB8AC3E}">
        <p14:creationId xmlns="" xmlns:p14="http://schemas.microsoft.com/office/powerpoint/2010/main" val="3450988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74" y="172345"/>
            <a:ext cx="6625961" cy="4510978"/>
          </a:xfrm>
          <a:prstGeom prst="rect">
            <a:avLst/>
          </a:prstGeom>
        </p:spPr>
      </p:pic>
      <p:sp>
        <p:nvSpPr>
          <p:cNvPr id="156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37253" name="Text Box 5"/>
          <p:cNvSpPr txBox="1">
            <a:spLocks noChangeArrowheads="1"/>
          </p:cNvSpPr>
          <p:nvPr/>
        </p:nvSpPr>
        <p:spPr bwMode="auto">
          <a:xfrm>
            <a:off x="2946977" y="4655068"/>
            <a:ext cx="53798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3975" dist="38100" dir="2700000" algn="tl" rotWithShape="0">
                    <a:prstClr val="black"/>
                  </a:outerShdw>
                </a:effectLst>
              </a:rPr>
              <a:t>PTOLOMEJEVA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3975" dist="38100" dir="2700000" algn="tl" rotWithShape="0">
                    <a:prstClr val="black"/>
                  </a:outerShdw>
                </a:effectLst>
              </a:rPr>
              <a:t>KARTA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8802" y="679447"/>
            <a:ext cx="2234317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dirty="0" err="1" smtClean="0"/>
              <a:t>Ptolomejeva</a:t>
            </a:r>
            <a:r>
              <a:rPr lang="en-US" sz="1000" dirty="0" smtClean="0"/>
              <a:t> </a:t>
            </a:r>
            <a:r>
              <a:rPr lang="en-US" sz="1000" dirty="0" err="1" smtClean="0"/>
              <a:t>karta</a:t>
            </a:r>
            <a:r>
              <a:rPr lang="en-US" sz="1000" dirty="0" smtClean="0"/>
              <a:t>  </a:t>
            </a:r>
            <a:r>
              <a:rPr lang="en-US" sz="1000" dirty="0" err="1" smtClean="0"/>
              <a:t>iz</a:t>
            </a:r>
            <a:r>
              <a:rPr lang="en-US" sz="1000" dirty="0" smtClean="0"/>
              <a:t> 150 g. (1407)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000" dirty="0" smtClean="0"/>
              <a:t>(</a:t>
            </a:r>
            <a:r>
              <a:rPr lang="en-US" sz="1000" dirty="0" err="1"/>
              <a:t>Κλ</a:t>
            </a:r>
            <a:r>
              <a:rPr lang="en-US" sz="1000" dirty="0"/>
              <a:t>α</a:t>
            </a:r>
            <a:r>
              <a:rPr lang="en-US" sz="1000" dirty="0" err="1"/>
              <a:t>ύδιος</a:t>
            </a:r>
            <a:r>
              <a:rPr lang="en-US" sz="1000" dirty="0"/>
              <a:t> </a:t>
            </a:r>
            <a:r>
              <a:rPr lang="en-US" sz="1000" dirty="0" err="1" smtClean="0"/>
              <a:t>Πτολεμ</a:t>
            </a:r>
            <a:r>
              <a:rPr lang="en-US" sz="1000" dirty="0" smtClean="0"/>
              <a:t>α</a:t>
            </a:r>
            <a:r>
              <a:rPr lang="en-US" sz="1000" dirty="0" err="1" smtClean="0"/>
              <a:t>ῖος</a:t>
            </a:r>
            <a:r>
              <a:rPr lang="en-US" sz="1000" dirty="0" smtClean="0"/>
              <a:t>)</a:t>
            </a:r>
          </a:p>
          <a:p>
            <a:pPr algn="l" eaLnBrk="1" hangingPunct="1">
              <a:spcBef>
                <a:spcPct val="50000"/>
              </a:spcBef>
            </a:pPr>
            <a:endParaRPr lang="en-US" sz="1000" dirty="0" smtClean="0"/>
          </a:p>
          <a:p>
            <a:pPr algn="l" eaLnBrk="1" hangingPunct="1">
              <a:spcBef>
                <a:spcPct val="50000"/>
              </a:spcBef>
            </a:pPr>
            <a:endParaRPr lang="en-US" sz="1000" dirty="0" smtClean="0"/>
          </a:p>
          <a:p>
            <a:pPr algn="l" eaLnBrk="1" hangingPunct="1">
              <a:spcBef>
                <a:spcPct val="50000"/>
              </a:spcBef>
            </a:pPr>
            <a:r>
              <a:rPr lang="x-none" sz="1000" dirty="0" smtClean="0"/>
              <a:t>Ptol</a:t>
            </a:r>
            <a:r>
              <a:rPr lang="sr-Latn-CS" sz="1000" dirty="0"/>
              <a:t>o</a:t>
            </a:r>
            <a:r>
              <a:rPr lang="x-none" sz="1000" dirty="0" smtClean="0"/>
              <a:t>mej je napisao “Geografiju”</a:t>
            </a:r>
          </a:p>
          <a:p>
            <a:pPr algn="l" eaLnBrk="1" hangingPunct="1"/>
            <a:r>
              <a:rPr lang="x-none" sz="1000" dirty="0" smtClean="0"/>
              <a:t>i prvi nacrtao mrežu koja danas predstavlja uporednike i podnevke. </a:t>
            </a:r>
            <a:endParaRPr lang="sr-Latn-CS" sz="1000" dirty="0" smtClean="0"/>
          </a:p>
          <a:p>
            <a:pPr algn="l" eaLnBrk="1" hangingPunct="1"/>
            <a:r>
              <a:rPr lang="sr-Latn-CS" sz="800" dirty="0" smtClean="0">
                <a:solidFill>
                  <a:srgbClr val="FF0000"/>
                </a:solidFill>
              </a:rPr>
              <a:t>(Ove koordinate važe do 1844)</a:t>
            </a:r>
            <a:endParaRPr lang="en-US" sz="800" dirty="0" smtClean="0">
              <a:solidFill>
                <a:srgbClr val="FF0000"/>
              </a:solidFill>
            </a:endParaRPr>
          </a:p>
          <a:p>
            <a:pPr algn="l" eaLnBrk="1" hangingPunct="1"/>
            <a:endParaRPr lang="en-US" sz="1000" dirty="0" smtClean="0"/>
          </a:p>
          <a:p>
            <a:pPr algn="l" eaLnBrk="1" hangingPunct="1"/>
            <a:r>
              <a:rPr lang="en-US" sz="1000" dirty="0" smtClean="0"/>
              <a:t>On je </a:t>
            </a:r>
            <a:r>
              <a:rPr lang="en-US" sz="1000" dirty="0" err="1" smtClean="0"/>
              <a:t>postavio</a:t>
            </a:r>
            <a:r>
              <a:rPr lang="en-US" sz="1000" dirty="0" smtClean="0"/>
              <a:t> </a:t>
            </a:r>
            <a:r>
              <a:rPr lang="en-US" sz="1000" dirty="0" err="1" smtClean="0"/>
              <a:t>meridijan</a:t>
            </a:r>
            <a:r>
              <a:rPr lang="en-US" sz="1000" dirty="0" smtClean="0"/>
              <a:t> “0” </a:t>
            </a:r>
            <a:r>
              <a:rPr lang="en-US" sz="1000" dirty="0" err="1" smtClean="0"/>
              <a:t>dužine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najzapadnijem</a:t>
            </a:r>
            <a:r>
              <a:rPr lang="en-US" sz="1000" dirty="0" smtClean="0"/>
              <a:t> </a:t>
            </a:r>
            <a:r>
              <a:rPr lang="en-US" sz="1000" dirty="0" err="1" smtClean="0"/>
              <a:t>njemu</a:t>
            </a:r>
            <a:r>
              <a:rPr lang="en-US" sz="1000" dirty="0" smtClean="0"/>
              <a:t> </a:t>
            </a:r>
            <a:r>
              <a:rPr lang="en-US" sz="1000" dirty="0" err="1" smtClean="0"/>
              <a:t>poznatom</a:t>
            </a:r>
            <a:r>
              <a:rPr lang="en-US" sz="1000" dirty="0" smtClean="0"/>
              <a:t> </a:t>
            </a:r>
            <a:r>
              <a:rPr lang="en-US" sz="1000" dirty="0" err="1" smtClean="0"/>
              <a:t>mestu</a:t>
            </a:r>
            <a:r>
              <a:rPr lang="en-US" sz="1000" dirty="0" smtClean="0"/>
              <a:t> – </a:t>
            </a:r>
            <a:r>
              <a:rPr lang="en-US" sz="1000" dirty="0" err="1" smtClean="0"/>
              <a:t>Kanarska</a:t>
            </a:r>
            <a:r>
              <a:rPr lang="en-US" sz="1000" dirty="0" smtClean="0"/>
              <a:t> </a:t>
            </a:r>
            <a:r>
              <a:rPr lang="en-US" sz="1000" dirty="0" err="1" smtClean="0"/>
              <a:t>ostrva</a:t>
            </a:r>
            <a:r>
              <a:rPr lang="en-US" sz="1000" dirty="0" smtClean="0"/>
              <a:t>.</a:t>
            </a:r>
            <a:endParaRPr lang="x-none" sz="1000" dirty="0" smtClean="0"/>
          </a:p>
          <a:p>
            <a:pPr algn="l" eaLnBrk="1" hangingPunct="1"/>
            <a:endParaRPr lang="x-none" sz="1000" dirty="0" smtClean="0"/>
          </a:p>
          <a:p>
            <a:pPr algn="l" eaLnBrk="1" hangingPunct="1"/>
            <a:r>
              <a:rPr lang="sr-Latn-CS" sz="1000" dirty="0" smtClean="0"/>
              <a:t>Ovde je Indiski okean tačno ucrtan  do Malajskog poluostrva. Na jugu je nepoznata zemlja. </a:t>
            </a:r>
          </a:p>
          <a:p>
            <a:pPr algn="l" eaLnBrk="1" hangingPunct="1"/>
            <a:endParaRPr lang="sr-Latn-CS" sz="1000" dirty="0" smtClean="0"/>
          </a:p>
          <a:p>
            <a:pPr algn="l" eaLnBrk="1" hangingPunct="1"/>
            <a:r>
              <a:rPr lang="sr-Latn-CS" sz="1000" dirty="0" smtClean="0"/>
              <a:t>Azija se na istoku prostire beskrajno i to je navelo Kolumba da misli kako će posle kratke plovidbe stići u Indiju i Aziju preko Atlantika.</a:t>
            </a:r>
          </a:p>
          <a:p>
            <a:pPr algn="l" eaLnBrk="1" hangingPunct="1"/>
            <a:endParaRPr lang="sr-Latn-CS" sz="1000" dirty="0" smtClean="0"/>
          </a:p>
          <a:p>
            <a:pPr algn="l" eaLnBrk="1" hangingPunct="1"/>
            <a:r>
              <a:rPr lang="sr-Latn-CS" sz="1000" dirty="0" smtClean="0"/>
              <a:t>Vidi se Indija</a:t>
            </a:r>
            <a:r>
              <a:rPr lang="sr-Latn-CS" sz="1000" dirty="0"/>
              <a:t> </a:t>
            </a:r>
            <a:r>
              <a:rPr lang="sr-Latn-CS" sz="1000" dirty="0" smtClean="0"/>
              <a:t>i legendarno ostrvo Taprobana (Cejlon)...</a:t>
            </a:r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r>
              <a:rPr lang="en-US" sz="1000" dirty="0" smtClean="0"/>
              <a:t>(</a:t>
            </a:r>
            <a:r>
              <a:rPr lang="en-US" sz="1000" dirty="0" err="1" smtClean="0"/>
              <a:t>Rekonstrukcija</a:t>
            </a:r>
            <a:r>
              <a:rPr lang="en-US" sz="1000" dirty="0" smtClean="0"/>
              <a:t> </a:t>
            </a:r>
            <a:r>
              <a:rPr lang="en-US" sz="1000" dirty="0" err="1" smtClean="0"/>
              <a:t>mape</a:t>
            </a:r>
            <a:r>
              <a:rPr lang="en-US" sz="1000" dirty="0" smtClean="0"/>
              <a:t> </a:t>
            </a:r>
            <a:r>
              <a:rPr lang="en-US" sz="1000" dirty="0" err="1" smtClean="0"/>
              <a:t>iz</a:t>
            </a:r>
            <a:r>
              <a:rPr lang="en-US" sz="1000" dirty="0" smtClean="0"/>
              <a:t> XV </a:t>
            </a:r>
            <a:r>
              <a:rPr lang="en-US" sz="1000" dirty="0" err="1" smtClean="0"/>
              <a:t>veka</a:t>
            </a:r>
            <a:r>
              <a:rPr lang="en-US" sz="1000" dirty="0" smtClean="0"/>
              <a:t>)</a:t>
            </a:r>
            <a:endParaRPr lang="sr-Latn-CS" sz="1000" dirty="0" smtClean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661499" y="1912109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solidFill>
                  <a:schemeClr val="bg1"/>
                </a:solidFill>
              </a:rPr>
              <a:t>Crno</a:t>
            </a:r>
            <a:r>
              <a:rPr lang="en-US" sz="1000" b="1" i="1" dirty="0" smtClean="0">
                <a:solidFill>
                  <a:schemeClr val="bg1"/>
                </a:solidFill>
              </a:rPr>
              <a:t> More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50161" y="3074392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solidFill>
                  <a:schemeClr val="bg1"/>
                </a:solidFill>
              </a:rPr>
              <a:t>Reka</a:t>
            </a:r>
            <a:r>
              <a:rPr lang="en-US" sz="1000" b="1" i="1" dirty="0" smtClean="0">
                <a:solidFill>
                  <a:schemeClr val="bg1"/>
                </a:solidFill>
              </a:rPr>
              <a:t> Nil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605570" y="2352320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solidFill>
                  <a:schemeClr val="bg1"/>
                </a:solidFill>
              </a:rPr>
              <a:t>Indija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147188" y="2836760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x-none" sz="1000" b="1" i="1" dirty="0" smtClean="0">
                <a:solidFill>
                  <a:schemeClr val="bg1"/>
                </a:solidFill>
              </a:rPr>
              <a:t>A  f  r  i  k  a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606007" y="2938465"/>
            <a:ext cx="13334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x-none" sz="800" b="1" i="1" dirty="0" smtClean="0">
                <a:solidFill>
                  <a:schemeClr val="bg1"/>
                </a:solidFill>
              </a:rPr>
              <a:t>Cejlon</a:t>
            </a:r>
            <a:r>
              <a:rPr lang="sr-Latn-CS" sz="800" b="1" i="1" dirty="0" smtClean="0">
                <a:solidFill>
                  <a:schemeClr val="bg1"/>
                </a:solidFill>
              </a:rPr>
              <a:t>    </a:t>
            </a:r>
            <a:r>
              <a:rPr lang="sr-Latn-CS" sz="800" dirty="0"/>
              <a:t>Taprobana</a:t>
            </a:r>
            <a:endParaRPr lang="en-US" sz="800" b="1" i="1" dirty="0">
              <a:solidFill>
                <a:schemeClr val="bg1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811375" y="1277562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x-none" sz="1000" b="1" i="1" dirty="0" smtClean="0">
                <a:solidFill>
                  <a:schemeClr val="bg1"/>
                </a:solidFill>
              </a:rPr>
              <a:t>A  z  i  j  a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171584" y="1343181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smtClean="0">
                <a:solidFill>
                  <a:schemeClr val="bg1"/>
                </a:solidFill>
              </a:rPr>
              <a:t>E v r o p a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161974" y="4037166"/>
            <a:ext cx="2413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b="1" i="1" dirty="0" smtClean="0">
                <a:solidFill>
                  <a:schemeClr val="bg1"/>
                </a:solidFill>
              </a:rPr>
              <a:t>T  e  r  r  a    I  n  c  o  g  n  i  t  a  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223" y="272963"/>
            <a:ext cx="104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150 g.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572818" y="1483185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b="1" i="1" dirty="0">
                <a:solidFill>
                  <a:schemeClr val="bg1"/>
                </a:solidFill>
              </a:rPr>
              <a:t>K</a:t>
            </a:r>
            <a:r>
              <a:rPr lang="x-none" sz="1000" b="1" i="1" dirty="0" smtClean="0">
                <a:solidFill>
                  <a:schemeClr val="bg1"/>
                </a:solidFill>
              </a:rPr>
              <a:t>  i  </a:t>
            </a:r>
            <a:r>
              <a:rPr lang="sr-Latn-CS" sz="1000" b="1" i="1" dirty="0" smtClean="0">
                <a:solidFill>
                  <a:schemeClr val="bg1"/>
                </a:solidFill>
              </a:rPr>
              <a:t>n </a:t>
            </a:r>
            <a:r>
              <a:rPr lang="x-none" sz="1000" b="1" i="1" dirty="0" smtClean="0">
                <a:solidFill>
                  <a:schemeClr val="bg1"/>
                </a:solidFill>
              </a:rPr>
              <a:t> a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049477" y="2354201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solidFill>
                  <a:schemeClr val="bg1"/>
                </a:solidFill>
              </a:rPr>
              <a:t>Reka</a:t>
            </a:r>
            <a:r>
              <a:rPr lang="en-US" sz="1000" b="1" i="1" dirty="0" smtClean="0">
                <a:solidFill>
                  <a:schemeClr val="bg1"/>
                </a:solidFill>
              </a:rPr>
              <a:t> Niger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717159" y="4042917"/>
            <a:ext cx="2413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b="1" i="1" dirty="0" smtClean="0">
                <a:solidFill>
                  <a:schemeClr val="bg1"/>
                </a:solidFill>
              </a:rPr>
              <a:t>T  e  r  r  a    I  n  c  o  g  n  i  t  a  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974087"/>
            <a:ext cx="533214" cy="61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7" name="Picture 6" descr="10 tierra del fuego gleceri 036 bez rale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400" y="0"/>
            <a:ext cx="8809200" cy="5897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5" name="Picture 4" descr="10 tierra del fuego gleceri 0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960" y="0"/>
            <a:ext cx="8446080" cy="5148263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388" y="4897438"/>
            <a:ext cx="82089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dirty="0" smtClean="0">
                <a:solidFill>
                  <a:srgbClr val="FF0000"/>
                </a:solidFill>
              </a:rPr>
              <a:t>Mir </a:t>
            </a:r>
            <a:r>
              <a:rPr lang="en-US" sz="1000" dirty="0" err="1" smtClean="0">
                <a:solidFill>
                  <a:srgbClr val="FF0000"/>
                </a:solidFill>
              </a:rPr>
              <a:t>sveta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 err="1" smtClean="0">
                <a:solidFill>
                  <a:srgbClr val="FF0000"/>
                </a:solidFill>
              </a:rPr>
              <a:t>Wulaya</a:t>
            </a:r>
            <a:r>
              <a:rPr lang="en-US" sz="1000" dirty="0" smtClean="0">
                <a:solidFill>
                  <a:srgbClr val="FF0000"/>
                </a:solidFill>
              </a:rPr>
              <a:t> Bahia</a:t>
            </a:r>
            <a:endParaRPr lang="en-US" sz="1000" dirty="0">
              <a:solidFill>
                <a:srgbClr val="FF0000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1499711" y="0"/>
            <a:ext cx="5904544" cy="2166892"/>
            <a:chOff x="1499711" y="0"/>
            <a:chExt cx="5904544" cy="2166892"/>
          </a:xfrm>
        </p:grpSpPr>
        <p:pic>
          <p:nvPicPr>
            <p:cNvPr id="6" name="Picture 5" descr="darwin 244 woolay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9711" y="0"/>
              <a:ext cx="5904544" cy="216689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283888" y="1391478"/>
              <a:ext cx="3967701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5" name="Picture 4" descr="10 tierra del fuego gleceri 0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960" y="0"/>
            <a:ext cx="8446080" cy="5148263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388" y="4897438"/>
            <a:ext cx="82089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dirty="0" smtClean="0">
                <a:solidFill>
                  <a:srgbClr val="FF0000"/>
                </a:solidFill>
              </a:rPr>
              <a:t>Mir </a:t>
            </a:r>
            <a:r>
              <a:rPr lang="en-US" sz="1000" dirty="0" err="1" smtClean="0">
                <a:solidFill>
                  <a:srgbClr val="FF0000"/>
                </a:solidFill>
              </a:rPr>
              <a:t>sveta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 err="1" smtClean="0">
                <a:solidFill>
                  <a:srgbClr val="FF0000"/>
                </a:solidFill>
              </a:rPr>
              <a:t>Wulaya</a:t>
            </a:r>
            <a:r>
              <a:rPr lang="en-US" sz="1000" dirty="0" smtClean="0">
                <a:solidFill>
                  <a:srgbClr val="FF0000"/>
                </a:solidFill>
              </a:rPr>
              <a:t> Bahia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1075" name="Rectangle 3" descr="10 tierra del fuego gleceri 06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53815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elanes ceo praz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460870" y="2689412"/>
            <a:ext cx="64328" cy="153089"/>
          </a:xfrm>
          <a:custGeom>
            <a:avLst/>
            <a:gdLst>
              <a:gd name="connsiteX0" fmla="*/ 6402 w 64328"/>
              <a:gd name="connsiteY0" fmla="*/ 0 h 153089"/>
              <a:gd name="connsiteX1" fmla="*/ 10540 w 64328"/>
              <a:gd name="connsiteY1" fmla="*/ 70338 h 153089"/>
              <a:gd name="connsiteX2" fmla="*/ 22953 w 64328"/>
              <a:gd name="connsiteY2" fmla="*/ 99301 h 153089"/>
              <a:gd name="connsiteX3" fmla="*/ 51916 w 64328"/>
              <a:gd name="connsiteY3" fmla="*/ 119989 h 153089"/>
              <a:gd name="connsiteX4" fmla="*/ 56053 w 64328"/>
              <a:gd name="connsiteY4" fmla="*/ 136539 h 153089"/>
              <a:gd name="connsiteX5" fmla="*/ 64328 w 64328"/>
              <a:gd name="connsiteY5" fmla="*/ 153089 h 15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28" h="153089">
                <a:moveTo>
                  <a:pt x="6402" y="0"/>
                </a:moveTo>
                <a:cubicBezTo>
                  <a:pt x="146" y="37541"/>
                  <a:pt x="0" y="21155"/>
                  <a:pt x="10540" y="70338"/>
                </a:cubicBezTo>
                <a:cubicBezTo>
                  <a:pt x="12007" y="77185"/>
                  <a:pt x="19263" y="94996"/>
                  <a:pt x="22953" y="99301"/>
                </a:cubicBezTo>
                <a:cubicBezTo>
                  <a:pt x="26376" y="103295"/>
                  <a:pt x="46100" y="116112"/>
                  <a:pt x="51916" y="119989"/>
                </a:cubicBezTo>
                <a:cubicBezTo>
                  <a:pt x="53295" y="125506"/>
                  <a:pt x="54056" y="131215"/>
                  <a:pt x="56053" y="136539"/>
                </a:cubicBezTo>
                <a:cubicBezTo>
                  <a:pt x="58219" y="142314"/>
                  <a:pt x="64328" y="153089"/>
                  <a:pt x="64328" y="153089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636912" y="2514977"/>
            <a:ext cx="575121" cy="393725"/>
          </a:xfrm>
          <a:custGeom>
            <a:avLst/>
            <a:gdLst>
              <a:gd name="connsiteX0" fmla="*/ 0 w 575121"/>
              <a:gd name="connsiteY0" fmla="*/ 8933 h 393725"/>
              <a:gd name="connsiteX1" fmla="*/ 91026 w 575121"/>
              <a:gd name="connsiteY1" fmla="*/ 657 h 393725"/>
              <a:gd name="connsiteX2" fmla="*/ 173778 w 575121"/>
              <a:gd name="connsiteY2" fmla="*/ 4795 h 393725"/>
              <a:gd name="connsiteX3" fmla="*/ 285492 w 575121"/>
              <a:gd name="connsiteY3" fmla="*/ 8933 h 393725"/>
              <a:gd name="connsiteX4" fmla="*/ 306179 w 575121"/>
              <a:gd name="connsiteY4" fmla="*/ 17208 h 393725"/>
              <a:gd name="connsiteX5" fmla="*/ 326867 w 575121"/>
              <a:gd name="connsiteY5" fmla="*/ 21345 h 393725"/>
              <a:gd name="connsiteX6" fmla="*/ 331005 w 575121"/>
              <a:gd name="connsiteY6" fmla="*/ 33758 h 393725"/>
              <a:gd name="connsiteX7" fmla="*/ 326867 w 575121"/>
              <a:gd name="connsiteY7" fmla="*/ 91684 h 393725"/>
              <a:gd name="connsiteX8" fmla="*/ 322730 w 575121"/>
              <a:gd name="connsiteY8" fmla="*/ 104096 h 393725"/>
              <a:gd name="connsiteX9" fmla="*/ 335142 w 575121"/>
              <a:gd name="connsiteY9" fmla="*/ 133059 h 393725"/>
              <a:gd name="connsiteX10" fmla="*/ 364105 w 575121"/>
              <a:gd name="connsiteY10" fmla="*/ 153747 h 393725"/>
              <a:gd name="connsiteX11" fmla="*/ 384793 w 575121"/>
              <a:gd name="connsiteY11" fmla="*/ 178572 h 393725"/>
              <a:gd name="connsiteX12" fmla="*/ 393068 w 575121"/>
              <a:gd name="connsiteY12" fmla="*/ 190985 h 393725"/>
              <a:gd name="connsiteX13" fmla="*/ 417893 w 575121"/>
              <a:gd name="connsiteY13" fmla="*/ 203398 h 393725"/>
              <a:gd name="connsiteX14" fmla="*/ 459269 w 575121"/>
              <a:gd name="connsiteY14" fmla="*/ 232361 h 393725"/>
              <a:gd name="connsiteX15" fmla="*/ 471682 w 575121"/>
              <a:gd name="connsiteY15" fmla="*/ 240636 h 393725"/>
              <a:gd name="connsiteX16" fmla="*/ 492369 w 575121"/>
              <a:gd name="connsiteY16" fmla="*/ 244773 h 393725"/>
              <a:gd name="connsiteX17" fmla="*/ 513057 w 575121"/>
              <a:gd name="connsiteY17" fmla="*/ 273736 h 393725"/>
              <a:gd name="connsiteX18" fmla="*/ 525470 w 575121"/>
              <a:gd name="connsiteY18" fmla="*/ 323387 h 393725"/>
              <a:gd name="connsiteX19" fmla="*/ 529607 w 575121"/>
              <a:gd name="connsiteY19" fmla="*/ 335799 h 393725"/>
              <a:gd name="connsiteX20" fmla="*/ 537883 w 575121"/>
              <a:gd name="connsiteY20" fmla="*/ 344075 h 393725"/>
              <a:gd name="connsiteX21" fmla="*/ 550295 w 575121"/>
              <a:gd name="connsiteY21" fmla="*/ 368900 h 393725"/>
              <a:gd name="connsiteX22" fmla="*/ 575121 w 575121"/>
              <a:gd name="connsiteY22" fmla="*/ 393725 h 39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5121" h="393725">
                <a:moveTo>
                  <a:pt x="0" y="8933"/>
                </a:moveTo>
                <a:cubicBezTo>
                  <a:pt x="30342" y="6174"/>
                  <a:pt x="60567" y="1382"/>
                  <a:pt x="91026" y="657"/>
                </a:cubicBezTo>
                <a:cubicBezTo>
                  <a:pt x="118637" y="0"/>
                  <a:pt x="146185" y="3621"/>
                  <a:pt x="173778" y="4795"/>
                </a:cubicBezTo>
                <a:lnTo>
                  <a:pt x="285492" y="8933"/>
                </a:lnTo>
                <a:cubicBezTo>
                  <a:pt x="292388" y="11691"/>
                  <a:pt x="299065" y="15074"/>
                  <a:pt x="306179" y="17208"/>
                </a:cubicBezTo>
                <a:cubicBezTo>
                  <a:pt x="312915" y="19229"/>
                  <a:pt x="321016" y="17444"/>
                  <a:pt x="326867" y="21345"/>
                </a:cubicBezTo>
                <a:cubicBezTo>
                  <a:pt x="330496" y="23764"/>
                  <a:pt x="329626" y="29620"/>
                  <a:pt x="331005" y="33758"/>
                </a:cubicBezTo>
                <a:cubicBezTo>
                  <a:pt x="329626" y="53067"/>
                  <a:pt x="329129" y="72459"/>
                  <a:pt x="326867" y="91684"/>
                </a:cubicBezTo>
                <a:cubicBezTo>
                  <a:pt x="326357" y="96015"/>
                  <a:pt x="322730" y="99735"/>
                  <a:pt x="322730" y="104096"/>
                </a:cubicBezTo>
                <a:cubicBezTo>
                  <a:pt x="322730" y="113593"/>
                  <a:pt x="328384" y="126302"/>
                  <a:pt x="335142" y="133059"/>
                </a:cubicBezTo>
                <a:cubicBezTo>
                  <a:pt x="340273" y="138190"/>
                  <a:pt x="357058" y="149049"/>
                  <a:pt x="364105" y="153747"/>
                </a:cubicBezTo>
                <a:cubicBezTo>
                  <a:pt x="384650" y="184566"/>
                  <a:pt x="358244" y="146714"/>
                  <a:pt x="384793" y="178572"/>
                </a:cubicBezTo>
                <a:cubicBezTo>
                  <a:pt x="387977" y="182392"/>
                  <a:pt x="389552" y="187469"/>
                  <a:pt x="393068" y="190985"/>
                </a:cubicBezTo>
                <a:cubicBezTo>
                  <a:pt x="401088" y="199005"/>
                  <a:pt x="407799" y="200033"/>
                  <a:pt x="417893" y="203398"/>
                </a:cubicBezTo>
                <a:cubicBezTo>
                  <a:pt x="442395" y="221773"/>
                  <a:pt x="428715" y="211991"/>
                  <a:pt x="459269" y="232361"/>
                </a:cubicBezTo>
                <a:cubicBezTo>
                  <a:pt x="463407" y="235119"/>
                  <a:pt x="466806" y="239661"/>
                  <a:pt x="471682" y="240636"/>
                </a:cubicBezTo>
                <a:lnTo>
                  <a:pt x="492369" y="244773"/>
                </a:lnTo>
                <a:cubicBezTo>
                  <a:pt x="503507" y="255911"/>
                  <a:pt x="508106" y="257893"/>
                  <a:pt x="513057" y="273736"/>
                </a:cubicBezTo>
                <a:cubicBezTo>
                  <a:pt x="518146" y="290019"/>
                  <a:pt x="520076" y="307203"/>
                  <a:pt x="525470" y="323387"/>
                </a:cubicBezTo>
                <a:cubicBezTo>
                  <a:pt x="526849" y="327524"/>
                  <a:pt x="527363" y="332059"/>
                  <a:pt x="529607" y="335799"/>
                </a:cubicBezTo>
                <a:cubicBezTo>
                  <a:pt x="531614" y="339144"/>
                  <a:pt x="535124" y="341316"/>
                  <a:pt x="537883" y="344075"/>
                </a:cubicBezTo>
                <a:cubicBezTo>
                  <a:pt x="541717" y="355577"/>
                  <a:pt x="541740" y="359276"/>
                  <a:pt x="550295" y="368900"/>
                </a:cubicBezTo>
                <a:cubicBezTo>
                  <a:pt x="558070" y="377647"/>
                  <a:pt x="575121" y="393725"/>
                  <a:pt x="575121" y="393725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490065" y="3320026"/>
            <a:ext cx="1225754" cy="180258"/>
          </a:xfrm>
          <a:custGeom>
            <a:avLst/>
            <a:gdLst>
              <a:gd name="connsiteX0" fmla="*/ 1225754 w 1225754"/>
              <a:gd name="connsiteY0" fmla="*/ 104877 h 180258"/>
              <a:gd name="connsiteX1" fmla="*/ 1215922 w 1225754"/>
              <a:gd name="connsiteY1" fmla="*/ 101600 h 180258"/>
              <a:gd name="connsiteX2" fmla="*/ 1091380 w 1225754"/>
              <a:gd name="connsiteY2" fmla="*/ 101600 h 180258"/>
              <a:gd name="connsiteX3" fmla="*/ 1065161 w 1225754"/>
              <a:gd name="connsiteY3" fmla="*/ 127819 h 180258"/>
              <a:gd name="connsiteX4" fmla="*/ 1038941 w 1225754"/>
              <a:gd name="connsiteY4" fmla="*/ 144206 h 180258"/>
              <a:gd name="connsiteX5" fmla="*/ 1029109 w 1225754"/>
              <a:gd name="connsiteY5" fmla="*/ 154039 h 180258"/>
              <a:gd name="connsiteX6" fmla="*/ 1006167 w 1225754"/>
              <a:gd name="connsiteY6" fmla="*/ 163871 h 180258"/>
              <a:gd name="connsiteX7" fmla="*/ 861961 w 1225754"/>
              <a:gd name="connsiteY7" fmla="*/ 170426 h 180258"/>
              <a:gd name="connsiteX8" fmla="*/ 799690 w 1225754"/>
              <a:gd name="connsiteY8" fmla="*/ 176980 h 180258"/>
              <a:gd name="connsiteX9" fmla="*/ 734141 w 1225754"/>
              <a:gd name="connsiteY9" fmla="*/ 180258 h 180258"/>
              <a:gd name="connsiteX10" fmla="*/ 678425 w 1225754"/>
              <a:gd name="connsiteY10" fmla="*/ 173703 h 180258"/>
              <a:gd name="connsiteX11" fmla="*/ 665316 w 1225754"/>
              <a:gd name="connsiteY11" fmla="*/ 163871 h 180258"/>
              <a:gd name="connsiteX12" fmla="*/ 652206 w 1225754"/>
              <a:gd name="connsiteY12" fmla="*/ 157316 h 180258"/>
              <a:gd name="connsiteX13" fmla="*/ 625987 w 1225754"/>
              <a:gd name="connsiteY13" fmla="*/ 140929 h 180258"/>
              <a:gd name="connsiteX14" fmla="*/ 596490 w 1225754"/>
              <a:gd name="connsiteY14" fmla="*/ 134374 h 180258"/>
              <a:gd name="connsiteX15" fmla="*/ 586658 w 1225754"/>
              <a:gd name="connsiteY15" fmla="*/ 131097 h 180258"/>
              <a:gd name="connsiteX16" fmla="*/ 527664 w 1225754"/>
              <a:gd name="connsiteY16" fmla="*/ 127819 h 180258"/>
              <a:gd name="connsiteX17" fmla="*/ 504722 w 1225754"/>
              <a:gd name="connsiteY17" fmla="*/ 121264 h 180258"/>
              <a:gd name="connsiteX18" fmla="*/ 494890 w 1225754"/>
              <a:gd name="connsiteY18" fmla="*/ 114709 h 180258"/>
              <a:gd name="connsiteX19" fmla="*/ 471948 w 1225754"/>
              <a:gd name="connsiteY19" fmla="*/ 104877 h 180258"/>
              <a:gd name="connsiteX20" fmla="*/ 455561 w 1225754"/>
              <a:gd name="connsiteY20" fmla="*/ 91768 h 180258"/>
              <a:gd name="connsiteX21" fmla="*/ 445729 w 1225754"/>
              <a:gd name="connsiteY21" fmla="*/ 88490 h 180258"/>
              <a:gd name="connsiteX22" fmla="*/ 435896 w 1225754"/>
              <a:gd name="connsiteY22" fmla="*/ 81935 h 180258"/>
              <a:gd name="connsiteX23" fmla="*/ 419509 w 1225754"/>
              <a:gd name="connsiteY23" fmla="*/ 78658 h 180258"/>
              <a:gd name="connsiteX24" fmla="*/ 409677 w 1225754"/>
              <a:gd name="connsiteY24" fmla="*/ 75380 h 180258"/>
              <a:gd name="connsiteX25" fmla="*/ 373625 w 1225754"/>
              <a:gd name="connsiteY25" fmla="*/ 72103 h 180258"/>
              <a:gd name="connsiteX26" fmla="*/ 357238 w 1225754"/>
              <a:gd name="connsiteY26" fmla="*/ 62271 h 180258"/>
              <a:gd name="connsiteX27" fmla="*/ 321187 w 1225754"/>
              <a:gd name="connsiteY27" fmla="*/ 42606 h 180258"/>
              <a:gd name="connsiteX28" fmla="*/ 288412 w 1225754"/>
              <a:gd name="connsiteY28" fmla="*/ 36051 h 180258"/>
              <a:gd name="connsiteX29" fmla="*/ 281858 w 1225754"/>
              <a:gd name="connsiteY29" fmla="*/ 26219 h 180258"/>
              <a:gd name="connsiteX30" fmla="*/ 272025 w 1225754"/>
              <a:gd name="connsiteY30" fmla="*/ 22942 h 180258"/>
              <a:gd name="connsiteX31" fmla="*/ 255638 w 1225754"/>
              <a:gd name="connsiteY31" fmla="*/ 19664 h 180258"/>
              <a:gd name="connsiteX32" fmla="*/ 245806 w 1225754"/>
              <a:gd name="connsiteY32" fmla="*/ 16387 h 180258"/>
              <a:gd name="connsiteX33" fmla="*/ 213032 w 1225754"/>
              <a:gd name="connsiteY33" fmla="*/ 13109 h 180258"/>
              <a:gd name="connsiteX34" fmla="*/ 203200 w 1225754"/>
              <a:gd name="connsiteY34" fmla="*/ 3277 h 180258"/>
              <a:gd name="connsiteX35" fmla="*/ 190090 w 1225754"/>
              <a:gd name="connsiteY35" fmla="*/ 0 h 180258"/>
              <a:gd name="connsiteX36" fmla="*/ 39329 w 1225754"/>
              <a:gd name="connsiteY36" fmla="*/ 3277 h 180258"/>
              <a:gd name="connsiteX37" fmla="*/ 29496 w 1225754"/>
              <a:gd name="connsiteY37" fmla="*/ 6555 h 180258"/>
              <a:gd name="connsiteX38" fmla="*/ 16387 w 1225754"/>
              <a:gd name="connsiteY38" fmla="*/ 16387 h 180258"/>
              <a:gd name="connsiteX39" fmla="*/ 3277 w 1225754"/>
              <a:gd name="connsiteY39" fmla="*/ 9832 h 180258"/>
              <a:gd name="connsiteX40" fmla="*/ 0 w 1225754"/>
              <a:gd name="connsiteY40" fmla="*/ 9832 h 18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25754" h="180258">
                <a:moveTo>
                  <a:pt x="1225754" y="104877"/>
                </a:moveTo>
                <a:cubicBezTo>
                  <a:pt x="1222477" y="103785"/>
                  <a:pt x="1219244" y="102549"/>
                  <a:pt x="1215922" y="101600"/>
                </a:cubicBezTo>
                <a:cubicBezTo>
                  <a:pt x="1172328" y="89144"/>
                  <a:pt x="1161395" y="99540"/>
                  <a:pt x="1091380" y="101600"/>
                </a:cubicBezTo>
                <a:cubicBezTo>
                  <a:pt x="1082640" y="110340"/>
                  <a:pt x="1075759" y="121460"/>
                  <a:pt x="1065161" y="127819"/>
                </a:cubicBezTo>
                <a:cubicBezTo>
                  <a:pt x="1062880" y="129188"/>
                  <a:pt x="1043263" y="140604"/>
                  <a:pt x="1038941" y="144206"/>
                </a:cubicBezTo>
                <a:cubicBezTo>
                  <a:pt x="1035380" y="147173"/>
                  <a:pt x="1032881" y="151345"/>
                  <a:pt x="1029109" y="154039"/>
                </a:cubicBezTo>
                <a:cubicBezTo>
                  <a:pt x="1026724" y="155742"/>
                  <a:pt x="1010865" y="163571"/>
                  <a:pt x="1006167" y="163871"/>
                </a:cubicBezTo>
                <a:cubicBezTo>
                  <a:pt x="958146" y="166936"/>
                  <a:pt x="861961" y="170426"/>
                  <a:pt x="861961" y="170426"/>
                </a:cubicBezTo>
                <a:cubicBezTo>
                  <a:pt x="832206" y="176376"/>
                  <a:pt x="846540" y="174224"/>
                  <a:pt x="799690" y="176980"/>
                </a:cubicBezTo>
                <a:lnTo>
                  <a:pt x="734141" y="180258"/>
                </a:lnTo>
                <a:lnTo>
                  <a:pt x="678425" y="173703"/>
                </a:lnTo>
                <a:cubicBezTo>
                  <a:pt x="673243" y="171976"/>
                  <a:pt x="669948" y="166766"/>
                  <a:pt x="665316" y="163871"/>
                </a:cubicBezTo>
                <a:cubicBezTo>
                  <a:pt x="661173" y="161282"/>
                  <a:pt x="656448" y="159740"/>
                  <a:pt x="652206" y="157316"/>
                </a:cubicBezTo>
                <a:cubicBezTo>
                  <a:pt x="640691" y="150736"/>
                  <a:pt x="639901" y="147113"/>
                  <a:pt x="625987" y="140929"/>
                </a:cubicBezTo>
                <a:cubicBezTo>
                  <a:pt x="621656" y="139004"/>
                  <a:pt x="599755" y="135190"/>
                  <a:pt x="596490" y="134374"/>
                </a:cubicBezTo>
                <a:cubicBezTo>
                  <a:pt x="593139" y="133536"/>
                  <a:pt x="590097" y="131425"/>
                  <a:pt x="586658" y="131097"/>
                </a:cubicBezTo>
                <a:cubicBezTo>
                  <a:pt x="567052" y="129230"/>
                  <a:pt x="547329" y="128912"/>
                  <a:pt x="527664" y="127819"/>
                </a:cubicBezTo>
                <a:cubicBezTo>
                  <a:pt x="523458" y="126768"/>
                  <a:pt x="509428" y="123617"/>
                  <a:pt x="504722" y="121264"/>
                </a:cubicBezTo>
                <a:cubicBezTo>
                  <a:pt x="501199" y="119502"/>
                  <a:pt x="498413" y="116471"/>
                  <a:pt x="494890" y="114709"/>
                </a:cubicBezTo>
                <a:cubicBezTo>
                  <a:pt x="477405" y="105967"/>
                  <a:pt x="492416" y="118522"/>
                  <a:pt x="471948" y="104877"/>
                </a:cubicBezTo>
                <a:cubicBezTo>
                  <a:pt x="466128" y="100997"/>
                  <a:pt x="461493" y="95475"/>
                  <a:pt x="455561" y="91768"/>
                </a:cubicBezTo>
                <a:cubicBezTo>
                  <a:pt x="452631" y="89937"/>
                  <a:pt x="448819" y="90035"/>
                  <a:pt x="445729" y="88490"/>
                </a:cubicBezTo>
                <a:cubicBezTo>
                  <a:pt x="442206" y="86728"/>
                  <a:pt x="439584" y="83318"/>
                  <a:pt x="435896" y="81935"/>
                </a:cubicBezTo>
                <a:cubicBezTo>
                  <a:pt x="430680" y="79979"/>
                  <a:pt x="424913" y="80009"/>
                  <a:pt x="419509" y="78658"/>
                </a:cubicBezTo>
                <a:cubicBezTo>
                  <a:pt x="416157" y="77820"/>
                  <a:pt x="413097" y="75869"/>
                  <a:pt x="409677" y="75380"/>
                </a:cubicBezTo>
                <a:cubicBezTo>
                  <a:pt x="397731" y="73673"/>
                  <a:pt x="385642" y="73195"/>
                  <a:pt x="373625" y="72103"/>
                </a:cubicBezTo>
                <a:cubicBezTo>
                  <a:pt x="368163" y="68826"/>
                  <a:pt x="362612" y="65691"/>
                  <a:pt x="357238" y="62271"/>
                </a:cubicBezTo>
                <a:cubicBezTo>
                  <a:pt x="342111" y="52645"/>
                  <a:pt x="337844" y="47048"/>
                  <a:pt x="321187" y="42606"/>
                </a:cubicBezTo>
                <a:cubicBezTo>
                  <a:pt x="310422" y="39735"/>
                  <a:pt x="288412" y="36051"/>
                  <a:pt x="288412" y="36051"/>
                </a:cubicBezTo>
                <a:cubicBezTo>
                  <a:pt x="286227" y="32774"/>
                  <a:pt x="284934" y="28679"/>
                  <a:pt x="281858" y="26219"/>
                </a:cubicBezTo>
                <a:cubicBezTo>
                  <a:pt x="279160" y="24061"/>
                  <a:pt x="275377" y="23780"/>
                  <a:pt x="272025" y="22942"/>
                </a:cubicBezTo>
                <a:cubicBezTo>
                  <a:pt x="266621" y="21591"/>
                  <a:pt x="261042" y="21015"/>
                  <a:pt x="255638" y="19664"/>
                </a:cubicBezTo>
                <a:cubicBezTo>
                  <a:pt x="252287" y="18826"/>
                  <a:pt x="249220" y="16912"/>
                  <a:pt x="245806" y="16387"/>
                </a:cubicBezTo>
                <a:cubicBezTo>
                  <a:pt x="234955" y="14717"/>
                  <a:pt x="223957" y="14202"/>
                  <a:pt x="213032" y="13109"/>
                </a:cubicBezTo>
                <a:cubicBezTo>
                  <a:pt x="209755" y="9832"/>
                  <a:pt x="207224" y="5576"/>
                  <a:pt x="203200" y="3277"/>
                </a:cubicBezTo>
                <a:cubicBezTo>
                  <a:pt x="199289" y="1042"/>
                  <a:pt x="194594" y="0"/>
                  <a:pt x="190090" y="0"/>
                </a:cubicBezTo>
                <a:cubicBezTo>
                  <a:pt x="139824" y="0"/>
                  <a:pt x="89583" y="2185"/>
                  <a:pt x="39329" y="3277"/>
                </a:cubicBezTo>
                <a:cubicBezTo>
                  <a:pt x="36051" y="4370"/>
                  <a:pt x="32496" y="4841"/>
                  <a:pt x="29496" y="6555"/>
                </a:cubicBezTo>
                <a:cubicBezTo>
                  <a:pt x="24754" y="9265"/>
                  <a:pt x="21807" y="15710"/>
                  <a:pt x="16387" y="16387"/>
                </a:cubicBezTo>
                <a:cubicBezTo>
                  <a:pt x="11539" y="16993"/>
                  <a:pt x="7813" y="11647"/>
                  <a:pt x="3277" y="9832"/>
                </a:cubicBezTo>
                <a:cubicBezTo>
                  <a:pt x="2263" y="9426"/>
                  <a:pt x="1092" y="9832"/>
                  <a:pt x="0" y="9832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455274" y="3080774"/>
            <a:ext cx="35550" cy="245807"/>
          </a:xfrm>
          <a:custGeom>
            <a:avLst/>
            <a:gdLst>
              <a:gd name="connsiteX0" fmla="*/ 28236 w 35550"/>
              <a:gd name="connsiteY0" fmla="*/ 245807 h 245807"/>
              <a:gd name="connsiteX1" fmla="*/ 34791 w 35550"/>
              <a:gd name="connsiteY1" fmla="*/ 232697 h 245807"/>
              <a:gd name="connsiteX2" fmla="*/ 31513 w 35550"/>
              <a:gd name="connsiteY2" fmla="*/ 203200 h 245807"/>
              <a:gd name="connsiteX3" fmla="*/ 15126 w 35550"/>
              <a:gd name="connsiteY3" fmla="*/ 176981 h 245807"/>
              <a:gd name="connsiteX4" fmla="*/ 15126 w 35550"/>
              <a:gd name="connsiteY4" fmla="*/ 55716 h 245807"/>
              <a:gd name="connsiteX5" fmla="*/ 15126 w 35550"/>
              <a:gd name="connsiteY5" fmla="*/ 0 h 245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50" h="245807">
                <a:moveTo>
                  <a:pt x="28236" y="245807"/>
                </a:moveTo>
                <a:cubicBezTo>
                  <a:pt x="30421" y="241437"/>
                  <a:pt x="34416" y="237568"/>
                  <a:pt x="34791" y="232697"/>
                </a:cubicBezTo>
                <a:cubicBezTo>
                  <a:pt x="35550" y="222833"/>
                  <a:pt x="34231" y="212712"/>
                  <a:pt x="31513" y="203200"/>
                </a:cubicBezTo>
                <a:cubicBezTo>
                  <a:pt x="30524" y="199739"/>
                  <a:pt x="18493" y="182032"/>
                  <a:pt x="15126" y="176981"/>
                </a:cubicBezTo>
                <a:cubicBezTo>
                  <a:pt x="0" y="131599"/>
                  <a:pt x="12811" y="173793"/>
                  <a:pt x="15126" y="55716"/>
                </a:cubicBezTo>
                <a:cubicBezTo>
                  <a:pt x="15490" y="37148"/>
                  <a:pt x="15126" y="18572"/>
                  <a:pt x="15126" y="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684352" y="3244294"/>
            <a:ext cx="1817347" cy="154417"/>
          </a:xfrm>
          <a:custGeom>
            <a:avLst/>
            <a:gdLst>
              <a:gd name="connsiteX0" fmla="*/ 1916038 w 1919722"/>
              <a:gd name="connsiteY0" fmla="*/ 82287 h 154417"/>
              <a:gd name="connsiteX1" fmla="*/ 1879986 w 1919722"/>
              <a:gd name="connsiteY1" fmla="*/ 95396 h 154417"/>
              <a:gd name="connsiteX2" fmla="*/ 1860321 w 1919722"/>
              <a:gd name="connsiteY2" fmla="*/ 121616 h 154417"/>
              <a:gd name="connsiteX3" fmla="*/ 1847212 w 1919722"/>
              <a:gd name="connsiteY3" fmla="*/ 128171 h 154417"/>
              <a:gd name="connsiteX4" fmla="*/ 1614515 w 1919722"/>
              <a:gd name="connsiteY4" fmla="*/ 121616 h 154417"/>
              <a:gd name="connsiteX5" fmla="*/ 1575186 w 1919722"/>
              <a:gd name="connsiteY5" fmla="*/ 115061 h 154417"/>
              <a:gd name="connsiteX6" fmla="*/ 1552244 w 1919722"/>
              <a:gd name="connsiteY6" fmla="*/ 98674 h 154417"/>
              <a:gd name="connsiteX7" fmla="*/ 1519470 w 1919722"/>
              <a:gd name="connsiteY7" fmla="*/ 79009 h 154417"/>
              <a:gd name="connsiteX8" fmla="*/ 1470308 w 1919722"/>
              <a:gd name="connsiteY8" fmla="*/ 69177 h 154417"/>
              <a:gd name="connsiteX9" fmla="*/ 1460476 w 1919722"/>
              <a:gd name="connsiteY9" fmla="*/ 65900 h 154417"/>
              <a:gd name="connsiteX10" fmla="*/ 1427702 w 1919722"/>
              <a:gd name="connsiteY10" fmla="*/ 59345 h 154417"/>
              <a:gd name="connsiteX11" fmla="*/ 1414592 w 1919722"/>
              <a:gd name="connsiteY11" fmla="*/ 56067 h 154417"/>
              <a:gd name="connsiteX12" fmla="*/ 1358876 w 1919722"/>
              <a:gd name="connsiteY12" fmla="*/ 59345 h 154417"/>
              <a:gd name="connsiteX13" fmla="*/ 1332657 w 1919722"/>
              <a:gd name="connsiteY13" fmla="*/ 72454 h 154417"/>
              <a:gd name="connsiteX14" fmla="*/ 1312992 w 1919722"/>
              <a:gd name="connsiteY14" fmla="*/ 79009 h 154417"/>
              <a:gd name="connsiteX15" fmla="*/ 1296605 w 1919722"/>
              <a:gd name="connsiteY15" fmla="*/ 85564 h 154417"/>
              <a:gd name="connsiteX16" fmla="*/ 1257276 w 1919722"/>
              <a:gd name="connsiteY16" fmla="*/ 88841 h 154417"/>
              <a:gd name="connsiteX17" fmla="*/ 1224502 w 1919722"/>
              <a:gd name="connsiteY17" fmla="*/ 108506 h 154417"/>
              <a:gd name="connsiteX18" fmla="*/ 1214670 w 1919722"/>
              <a:gd name="connsiteY18" fmla="*/ 118338 h 154417"/>
              <a:gd name="connsiteX19" fmla="*/ 1040967 w 1919722"/>
              <a:gd name="connsiteY19" fmla="*/ 115061 h 154417"/>
              <a:gd name="connsiteX20" fmla="*/ 981973 w 1919722"/>
              <a:gd name="connsiteY20" fmla="*/ 79009 h 154417"/>
              <a:gd name="connsiteX21" fmla="*/ 955754 w 1919722"/>
              <a:gd name="connsiteY21" fmla="*/ 69177 h 154417"/>
              <a:gd name="connsiteX22" fmla="*/ 936089 w 1919722"/>
              <a:gd name="connsiteY22" fmla="*/ 56067 h 154417"/>
              <a:gd name="connsiteX23" fmla="*/ 900038 w 1919722"/>
              <a:gd name="connsiteY23" fmla="*/ 36403 h 154417"/>
              <a:gd name="connsiteX24" fmla="*/ 860708 w 1919722"/>
              <a:gd name="connsiteY24" fmla="*/ 20016 h 154417"/>
              <a:gd name="connsiteX25" fmla="*/ 837767 w 1919722"/>
              <a:gd name="connsiteY25" fmla="*/ 10183 h 154417"/>
              <a:gd name="connsiteX26" fmla="*/ 824657 w 1919722"/>
              <a:gd name="connsiteY26" fmla="*/ 3629 h 154417"/>
              <a:gd name="connsiteX27" fmla="*/ 785328 w 1919722"/>
              <a:gd name="connsiteY27" fmla="*/ 351 h 154417"/>
              <a:gd name="connsiteX28" fmla="*/ 578850 w 1919722"/>
              <a:gd name="connsiteY28" fmla="*/ 6906 h 154417"/>
              <a:gd name="connsiteX29" fmla="*/ 555908 w 1919722"/>
              <a:gd name="connsiteY29" fmla="*/ 10183 h 154417"/>
              <a:gd name="connsiteX30" fmla="*/ 513302 w 1919722"/>
              <a:gd name="connsiteY30" fmla="*/ 42958 h 154417"/>
              <a:gd name="connsiteX31" fmla="*/ 503470 w 1919722"/>
              <a:gd name="connsiteY31" fmla="*/ 52790 h 154417"/>
              <a:gd name="connsiteX32" fmla="*/ 473973 w 1919722"/>
              <a:gd name="connsiteY32" fmla="*/ 88841 h 154417"/>
              <a:gd name="connsiteX33" fmla="*/ 388760 w 1919722"/>
              <a:gd name="connsiteY33" fmla="*/ 128171 h 154417"/>
              <a:gd name="connsiteX34" fmla="*/ 165896 w 1919722"/>
              <a:gd name="connsiteY34" fmla="*/ 124893 h 154417"/>
              <a:gd name="connsiteX35" fmla="*/ 87238 w 1919722"/>
              <a:gd name="connsiteY35" fmla="*/ 115061 h 154417"/>
              <a:gd name="connsiteX36" fmla="*/ 57741 w 1919722"/>
              <a:gd name="connsiteY36" fmla="*/ 92119 h 154417"/>
              <a:gd name="connsiteX37" fmla="*/ 44631 w 1919722"/>
              <a:gd name="connsiteY37" fmla="*/ 85564 h 15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919722" h="154417">
                <a:moveTo>
                  <a:pt x="1916038" y="82287"/>
                </a:moveTo>
                <a:cubicBezTo>
                  <a:pt x="1908179" y="105861"/>
                  <a:pt x="1919722" y="81205"/>
                  <a:pt x="1879986" y="95396"/>
                </a:cubicBezTo>
                <a:cubicBezTo>
                  <a:pt x="1861651" y="101944"/>
                  <a:pt x="1871039" y="110897"/>
                  <a:pt x="1860321" y="121616"/>
                </a:cubicBezTo>
                <a:cubicBezTo>
                  <a:pt x="1856867" y="125071"/>
                  <a:pt x="1851582" y="125986"/>
                  <a:pt x="1847212" y="128171"/>
                </a:cubicBezTo>
                <a:lnTo>
                  <a:pt x="1614515" y="121616"/>
                </a:lnTo>
                <a:cubicBezTo>
                  <a:pt x="1589781" y="120688"/>
                  <a:pt x="1591541" y="120512"/>
                  <a:pt x="1575186" y="115061"/>
                </a:cubicBezTo>
                <a:cubicBezTo>
                  <a:pt x="1559170" y="99045"/>
                  <a:pt x="1572376" y="110178"/>
                  <a:pt x="1552244" y="98674"/>
                </a:cubicBezTo>
                <a:cubicBezTo>
                  <a:pt x="1541182" y="92353"/>
                  <a:pt x="1531557" y="83038"/>
                  <a:pt x="1519470" y="79009"/>
                </a:cubicBezTo>
                <a:cubicBezTo>
                  <a:pt x="1490420" y="69326"/>
                  <a:pt x="1506672" y="73217"/>
                  <a:pt x="1470308" y="69177"/>
                </a:cubicBezTo>
                <a:cubicBezTo>
                  <a:pt x="1467031" y="68085"/>
                  <a:pt x="1463842" y="66677"/>
                  <a:pt x="1460476" y="65900"/>
                </a:cubicBezTo>
                <a:cubicBezTo>
                  <a:pt x="1449620" y="63395"/>
                  <a:pt x="1438510" y="62047"/>
                  <a:pt x="1427702" y="59345"/>
                </a:cubicBezTo>
                <a:lnTo>
                  <a:pt x="1414592" y="56067"/>
                </a:lnTo>
                <a:cubicBezTo>
                  <a:pt x="1396020" y="57160"/>
                  <a:pt x="1377309" y="56831"/>
                  <a:pt x="1358876" y="59345"/>
                </a:cubicBezTo>
                <a:cubicBezTo>
                  <a:pt x="1340121" y="61903"/>
                  <a:pt x="1346521" y="66292"/>
                  <a:pt x="1332657" y="72454"/>
                </a:cubicBezTo>
                <a:cubicBezTo>
                  <a:pt x="1326343" y="75260"/>
                  <a:pt x="1319486" y="76648"/>
                  <a:pt x="1312992" y="79009"/>
                </a:cubicBezTo>
                <a:cubicBezTo>
                  <a:pt x="1307463" y="81020"/>
                  <a:pt x="1302399" y="84542"/>
                  <a:pt x="1296605" y="85564"/>
                </a:cubicBezTo>
                <a:cubicBezTo>
                  <a:pt x="1283650" y="87850"/>
                  <a:pt x="1270386" y="87749"/>
                  <a:pt x="1257276" y="88841"/>
                </a:cubicBezTo>
                <a:cubicBezTo>
                  <a:pt x="1246932" y="94013"/>
                  <a:pt x="1232411" y="100597"/>
                  <a:pt x="1224502" y="108506"/>
                </a:cubicBezTo>
                <a:lnTo>
                  <a:pt x="1214670" y="118338"/>
                </a:lnTo>
                <a:cubicBezTo>
                  <a:pt x="1156769" y="117246"/>
                  <a:pt x="1098068" y="124712"/>
                  <a:pt x="1040967" y="115061"/>
                </a:cubicBezTo>
                <a:cubicBezTo>
                  <a:pt x="1018243" y="111220"/>
                  <a:pt x="1003552" y="87101"/>
                  <a:pt x="981973" y="79009"/>
                </a:cubicBezTo>
                <a:lnTo>
                  <a:pt x="955754" y="69177"/>
                </a:lnTo>
                <a:cubicBezTo>
                  <a:pt x="928629" y="42054"/>
                  <a:pt x="961386" y="71878"/>
                  <a:pt x="936089" y="56067"/>
                </a:cubicBezTo>
                <a:cubicBezTo>
                  <a:pt x="891904" y="28451"/>
                  <a:pt x="948466" y="55236"/>
                  <a:pt x="900038" y="36403"/>
                </a:cubicBezTo>
                <a:cubicBezTo>
                  <a:pt x="886801" y="31255"/>
                  <a:pt x="873797" y="25527"/>
                  <a:pt x="860708" y="20016"/>
                </a:cubicBezTo>
                <a:cubicBezTo>
                  <a:pt x="853040" y="16787"/>
                  <a:pt x="845209" y="13903"/>
                  <a:pt x="837767" y="10183"/>
                </a:cubicBezTo>
                <a:cubicBezTo>
                  <a:pt x="833397" y="7998"/>
                  <a:pt x="829459" y="4529"/>
                  <a:pt x="824657" y="3629"/>
                </a:cubicBezTo>
                <a:cubicBezTo>
                  <a:pt x="811727" y="1205"/>
                  <a:pt x="798438" y="1444"/>
                  <a:pt x="785328" y="351"/>
                </a:cubicBezTo>
                <a:cubicBezTo>
                  <a:pt x="714636" y="1765"/>
                  <a:pt x="647924" y="0"/>
                  <a:pt x="578850" y="6906"/>
                </a:cubicBezTo>
                <a:cubicBezTo>
                  <a:pt x="571163" y="7675"/>
                  <a:pt x="563555" y="9091"/>
                  <a:pt x="555908" y="10183"/>
                </a:cubicBezTo>
                <a:cubicBezTo>
                  <a:pt x="528045" y="21329"/>
                  <a:pt x="543681" y="12578"/>
                  <a:pt x="513302" y="42958"/>
                </a:cubicBezTo>
                <a:cubicBezTo>
                  <a:pt x="510025" y="46235"/>
                  <a:pt x="506041" y="48934"/>
                  <a:pt x="503470" y="52790"/>
                </a:cubicBezTo>
                <a:cubicBezTo>
                  <a:pt x="494784" y="65819"/>
                  <a:pt x="487391" y="79692"/>
                  <a:pt x="473973" y="88841"/>
                </a:cubicBezTo>
                <a:cubicBezTo>
                  <a:pt x="422687" y="123809"/>
                  <a:pt x="433162" y="118304"/>
                  <a:pt x="388760" y="128171"/>
                </a:cubicBezTo>
                <a:lnTo>
                  <a:pt x="165896" y="124893"/>
                </a:lnTo>
                <a:cubicBezTo>
                  <a:pt x="148402" y="124495"/>
                  <a:pt x="108093" y="130703"/>
                  <a:pt x="87238" y="115061"/>
                </a:cubicBezTo>
                <a:cubicBezTo>
                  <a:pt x="0" y="49630"/>
                  <a:pt x="151191" y="154417"/>
                  <a:pt x="57741" y="92119"/>
                </a:cubicBezTo>
                <a:cubicBezTo>
                  <a:pt x="43757" y="82797"/>
                  <a:pt x="44631" y="76592"/>
                  <a:pt x="44631" y="85564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467510" y="2516652"/>
            <a:ext cx="180258" cy="195617"/>
          </a:xfrm>
          <a:custGeom>
            <a:avLst/>
            <a:gdLst>
              <a:gd name="connsiteX0" fmla="*/ 0 w 180258"/>
              <a:gd name="connsiteY0" fmla="*/ 183942 h 195617"/>
              <a:gd name="connsiteX1" fmla="*/ 127819 w 180258"/>
              <a:gd name="connsiteY1" fmla="*/ 167554 h 195617"/>
              <a:gd name="connsiteX2" fmla="*/ 134374 w 180258"/>
              <a:gd name="connsiteY2" fmla="*/ 157722 h 195617"/>
              <a:gd name="connsiteX3" fmla="*/ 137651 w 180258"/>
              <a:gd name="connsiteY3" fmla="*/ 147890 h 195617"/>
              <a:gd name="connsiteX4" fmla="*/ 140929 w 180258"/>
              <a:gd name="connsiteY4" fmla="*/ 79064 h 195617"/>
              <a:gd name="connsiteX5" fmla="*/ 144206 w 180258"/>
              <a:gd name="connsiteY5" fmla="*/ 26625 h 195617"/>
              <a:gd name="connsiteX6" fmla="*/ 154038 w 180258"/>
              <a:gd name="connsiteY6" fmla="*/ 16793 h 195617"/>
              <a:gd name="connsiteX7" fmla="*/ 160593 w 180258"/>
              <a:gd name="connsiteY7" fmla="*/ 6961 h 195617"/>
              <a:gd name="connsiteX8" fmla="*/ 180258 w 180258"/>
              <a:gd name="connsiteY8" fmla="*/ 406 h 19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258" h="195617">
                <a:moveTo>
                  <a:pt x="0" y="183942"/>
                </a:moveTo>
                <a:cubicBezTo>
                  <a:pt x="26947" y="182357"/>
                  <a:pt x="95080" y="195617"/>
                  <a:pt x="127819" y="167554"/>
                </a:cubicBezTo>
                <a:cubicBezTo>
                  <a:pt x="130810" y="164991"/>
                  <a:pt x="132189" y="160999"/>
                  <a:pt x="134374" y="157722"/>
                </a:cubicBezTo>
                <a:cubicBezTo>
                  <a:pt x="135466" y="154445"/>
                  <a:pt x="137364" y="151333"/>
                  <a:pt x="137651" y="147890"/>
                </a:cubicBezTo>
                <a:cubicBezTo>
                  <a:pt x="139558" y="125001"/>
                  <a:pt x="139689" y="101999"/>
                  <a:pt x="140929" y="79064"/>
                </a:cubicBezTo>
                <a:cubicBezTo>
                  <a:pt x="141874" y="61576"/>
                  <a:pt x="140598" y="43763"/>
                  <a:pt x="144206" y="26625"/>
                </a:cubicBezTo>
                <a:cubicBezTo>
                  <a:pt x="145161" y="22090"/>
                  <a:pt x="151071" y="20354"/>
                  <a:pt x="154038" y="16793"/>
                </a:cubicBezTo>
                <a:cubicBezTo>
                  <a:pt x="156560" y="13767"/>
                  <a:pt x="157388" y="9250"/>
                  <a:pt x="160593" y="6961"/>
                </a:cubicBezTo>
                <a:cubicBezTo>
                  <a:pt x="170338" y="0"/>
                  <a:pt x="172519" y="406"/>
                  <a:pt x="180258" y="406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761477" y="2953980"/>
            <a:ext cx="5854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Ushuaia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828306" y="3156671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028412" y="3531699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09048" y="5017895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6944482" y="4930617"/>
            <a:ext cx="11737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000" b="1" dirty="0" smtClean="0">
                <a:solidFill>
                  <a:schemeClr val="bg1"/>
                </a:solidFill>
              </a:rPr>
              <a:t>Cabo de Hornos</a:t>
            </a:r>
            <a:endParaRPr lang="sr-Latn-CS" sz="1000" b="1" dirty="0">
              <a:solidFill>
                <a:schemeClr val="bg1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939842" y="3672631"/>
            <a:ext cx="878737" cy="1450438"/>
          </a:xfrm>
          <a:custGeom>
            <a:avLst/>
            <a:gdLst>
              <a:gd name="connsiteX0" fmla="*/ 774109 w 878737"/>
              <a:gd name="connsiteY0" fmla="*/ 1445504 h 1450438"/>
              <a:gd name="connsiteX1" fmla="*/ 824213 w 878737"/>
              <a:gd name="connsiteY1" fmla="*/ 1435483 h 1450438"/>
              <a:gd name="connsiteX2" fmla="*/ 826718 w 878737"/>
              <a:gd name="connsiteY2" fmla="*/ 1427967 h 1450438"/>
              <a:gd name="connsiteX3" fmla="*/ 829223 w 878737"/>
              <a:gd name="connsiteY3" fmla="*/ 1187468 h 1450438"/>
              <a:gd name="connsiteX4" fmla="*/ 834234 w 878737"/>
              <a:gd name="connsiteY4" fmla="*/ 1174942 h 1450438"/>
              <a:gd name="connsiteX5" fmla="*/ 849265 w 878737"/>
              <a:gd name="connsiteY5" fmla="*/ 1154900 h 1450438"/>
              <a:gd name="connsiteX6" fmla="*/ 854275 w 878737"/>
              <a:gd name="connsiteY6" fmla="*/ 1134858 h 1450438"/>
              <a:gd name="connsiteX7" fmla="*/ 861791 w 878737"/>
              <a:gd name="connsiteY7" fmla="*/ 1124837 h 1450438"/>
              <a:gd name="connsiteX8" fmla="*/ 864296 w 878737"/>
              <a:gd name="connsiteY8" fmla="*/ 1117322 h 1450438"/>
              <a:gd name="connsiteX9" fmla="*/ 869306 w 878737"/>
              <a:gd name="connsiteY9" fmla="*/ 1112311 h 1450438"/>
              <a:gd name="connsiteX10" fmla="*/ 876822 w 878737"/>
              <a:gd name="connsiteY10" fmla="*/ 1059702 h 1450438"/>
              <a:gd name="connsiteX11" fmla="*/ 874317 w 878737"/>
              <a:gd name="connsiteY11" fmla="*/ 989556 h 1450438"/>
              <a:gd name="connsiteX12" fmla="*/ 869306 w 878737"/>
              <a:gd name="connsiteY12" fmla="*/ 982041 h 1450438"/>
              <a:gd name="connsiteX13" fmla="*/ 836739 w 878737"/>
              <a:gd name="connsiteY13" fmla="*/ 939452 h 1450438"/>
              <a:gd name="connsiteX14" fmla="*/ 836739 w 878737"/>
              <a:gd name="connsiteY14" fmla="*/ 939452 h 1450438"/>
              <a:gd name="connsiteX15" fmla="*/ 824213 w 878737"/>
              <a:gd name="connsiteY15" fmla="*/ 919411 h 1450438"/>
              <a:gd name="connsiteX16" fmla="*/ 809182 w 878737"/>
              <a:gd name="connsiteY16" fmla="*/ 899369 h 1450438"/>
              <a:gd name="connsiteX17" fmla="*/ 801666 w 878737"/>
              <a:gd name="connsiteY17" fmla="*/ 889348 h 1450438"/>
              <a:gd name="connsiteX18" fmla="*/ 794150 w 878737"/>
              <a:gd name="connsiteY18" fmla="*/ 879327 h 1450438"/>
              <a:gd name="connsiteX19" fmla="*/ 779119 w 878737"/>
              <a:gd name="connsiteY19" fmla="*/ 846760 h 1450438"/>
              <a:gd name="connsiteX20" fmla="*/ 769098 w 878737"/>
              <a:gd name="connsiteY20" fmla="*/ 829223 h 1450438"/>
              <a:gd name="connsiteX21" fmla="*/ 764088 w 878737"/>
              <a:gd name="connsiteY21" fmla="*/ 819202 h 1450438"/>
              <a:gd name="connsiteX22" fmla="*/ 749057 w 878737"/>
              <a:gd name="connsiteY22" fmla="*/ 799161 h 1450438"/>
              <a:gd name="connsiteX23" fmla="*/ 731520 w 878737"/>
              <a:gd name="connsiteY23" fmla="*/ 764088 h 1450438"/>
              <a:gd name="connsiteX24" fmla="*/ 726510 w 878737"/>
              <a:gd name="connsiteY24" fmla="*/ 754067 h 1450438"/>
              <a:gd name="connsiteX25" fmla="*/ 716489 w 878737"/>
              <a:gd name="connsiteY25" fmla="*/ 741541 h 1450438"/>
              <a:gd name="connsiteX26" fmla="*/ 703963 w 878737"/>
              <a:gd name="connsiteY26" fmla="*/ 716489 h 1450438"/>
              <a:gd name="connsiteX27" fmla="*/ 663880 w 878737"/>
              <a:gd name="connsiteY27" fmla="*/ 676406 h 1450438"/>
              <a:gd name="connsiteX28" fmla="*/ 656364 w 878737"/>
              <a:gd name="connsiteY28" fmla="*/ 668890 h 1450438"/>
              <a:gd name="connsiteX29" fmla="*/ 648848 w 878737"/>
              <a:gd name="connsiteY29" fmla="*/ 661374 h 1450438"/>
              <a:gd name="connsiteX30" fmla="*/ 636322 w 878737"/>
              <a:gd name="connsiteY30" fmla="*/ 651354 h 1450438"/>
              <a:gd name="connsiteX31" fmla="*/ 628807 w 878737"/>
              <a:gd name="connsiteY31" fmla="*/ 646343 h 1450438"/>
              <a:gd name="connsiteX32" fmla="*/ 588723 w 878737"/>
              <a:gd name="connsiteY32" fmla="*/ 621291 h 1450438"/>
              <a:gd name="connsiteX33" fmla="*/ 526093 w 878737"/>
              <a:gd name="connsiteY33" fmla="*/ 601250 h 1450438"/>
              <a:gd name="connsiteX34" fmla="*/ 501041 w 878737"/>
              <a:gd name="connsiteY34" fmla="*/ 593734 h 1450438"/>
              <a:gd name="connsiteX35" fmla="*/ 428390 w 878737"/>
              <a:gd name="connsiteY35" fmla="*/ 576197 h 1450438"/>
              <a:gd name="connsiteX36" fmla="*/ 410854 w 878737"/>
              <a:gd name="connsiteY36" fmla="*/ 566177 h 1450438"/>
              <a:gd name="connsiteX37" fmla="*/ 325677 w 878737"/>
              <a:gd name="connsiteY37" fmla="*/ 526093 h 1450438"/>
              <a:gd name="connsiteX38" fmla="*/ 290604 w 878737"/>
              <a:gd name="connsiteY38" fmla="*/ 498536 h 1450438"/>
              <a:gd name="connsiteX39" fmla="*/ 278078 w 878737"/>
              <a:gd name="connsiteY39" fmla="*/ 488515 h 1450438"/>
              <a:gd name="connsiteX40" fmla="*/ 240500 w 878737"/>
              <a:gd name="connsiteY40" fmla="*/ 463463 h 1450438"/>
              <a:gd name="connsiteX41" fmla="*/ 222963 w 878737"/>
              <a:gd name="connsiteY41" fmla="*/ 450937 h 1450438"/>
              <a:gd name="connsiteX42" fmla="*/ 205427 w 878737"/>
              <a:gd name="connsiteY42" fmla="*/ 435906 h 1450438"/>
              <a:gd name="connsiteX43" fmla="*/ 160333 w 878737"/>
              <a:gd name="connsiteY43" fmla="*/ 398328 h 1450438"/>
              <a:gd name="connsiteX44" fmla="*/ 137786 w 878737"/>
              <a:gd name="connsiteY44" fmla="*/ 383297 h 1450438"/>
              <a:gd name="connsiteX45" fmla="*/ 127766 w 878737"/>
              <a:gd name="connsiteY45" fmla="*/ 378286 h 1450438"/>
              <a:gd name="connsiteX46" fmla="*/ 117745 w 878737"/>
              <a:gd name="connsiteY46" fmla="*/ 368265 h 1450438"/>
              <a:gd name="connsiteX47" fmla="*/ 77662 w 878737"/>
              <a:gd name="connsiteY47" fmla="*/ 338203 h 1450438"/>
              <a:gd name="connsiteX48" fmla="*/ 67641 w 878737"/>
              <a:gd name="connsiteY48" fmla="*/ 333193 h 1450438"/>
              <a:gd name="connsiteX49" fmla="*/ 57620 w 878737"/>
              <a:gd name="connsiteY49" fmla="*/ 320667 h 1450438"/>
              <a:gd name="connsiteX50" fmla="*/ 50104 w 878737"/>
              <a:gd name="connsiteY50" fmla="*/ 313151 h 1450438"/>
              <a:gd name="connsiteX51" fmla="*/ 45094 w 878737"/>
              <a:gd name="connsiteY51" fmla="*/ 305635 h 1450438"/>
              <a:gd name="connsiteX52" fmla="*/ 40083 w 878737"/>
              <a:gd name="connsiteY52" fmla="*/ 300625 h 1450438"/>
              <a:gd name="connsiteX53" fmla="*/ 25052 w 878737"/>
              <a:gd name="connsiteY53" fmla="*/ 278078 h 1450438"/>
              <a:gd name="connsiteX54" fmla="*/ 15031 w 878737"/>
              <a:gd name="connsiteY54" fmla="*/ 260542 h 1450438"/>
              <a:gd name="connsiteX55" fmla="*/ 10021 w 878737"/>
              <a:gd name="connsiteY55" fmla="*/ 225469 h 1450438"/>
              <a:gd name="connsiteX56" fmla="*/ 7516 w 878737"/>
              <a:gd name="connsiteY56" fmla="*/ 212943 h 1450438"/>
              <a:gd name="connsiteX57" fmla="*/ 0 w 878737"/>
              <a:gd name="connsiteY57" fmla="*/ 155323 h 1450438"/>
              <a:gd name="connsiteX58" fmla="*/ 2505 w 878737"/>
              <a:gd name="connsiteY58" fmla="*/ 25052 h 1450438"/>
              <a:gd name="connsiteX59" fmla="*/ 12526 w 878737"/>
              <a:gd name="connsiteY59" fmla="*/ 10021 h 1450438"/>
              <a:gd name="connsiteX60" fmla="*/ 20042 w 878737"/>
              <a:gd name="connsiteY60" fmla="*/ 7516 h 1450438"/>
              <a:gd name="connsiteX61" fmla="*/ 25052 w 878737"/>
              <a:gd name="connsiteY61" fmla="*/ 2505 h 1450438"/>
              <a:gd name="connsiteX62" fmla="*/ 37578 w 878737"/>
              <a:gd name="connsiteY62" fmla="*/ 0 h 145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878737" h="1450438">
                <a:moveTo>
                  <a:pt x="774109" y="1445504"/>
                </a:moveTo>
                <a:cubicBezTo>
                  <a:pt x="778440" y="1445023"/>
                  <a:pt x="815240" y="1450438"/>
                  <a:pt x="824213" y="1435483"/>
                </a:cubicBezTo>
                <a:cubicBezTo>
                  <a:pt x="825572" y="1433219"/>
                  <a:pt x="825883" y="1430472"/>
                  <a:pt x="826718" y="1427967"/>
                </a:cubicBezTo>
                <a:cubicBezTo>
                  <a:pt x="827553" y="1347801"/>
                  <a:pt x="826843" y="1267603"/>
                  <a:pt x="829223" y="1187468"/>
                </a:cubicBezTo>
                <a:cubicBezTo>
                  <a:pt x="829357" y="1182973"/>
                  <a:pt x="831740" y="1178684"/>
                  <a:pt x="834234" y="1174942"/>
                </a:cubicBezTo>
                <a:cubicBezTo>
                  <a:pt x="859560" y="1136953"/>
                  <a:pt x="832128" y="1189170"/>
                  <a:pt x="849265" y="1154900"/>
                </a:cubicBezTo>
                <a:cubicBezTo>
                  <a:pt x="849899" y="1151730"/>
                  <a:pt x="851905" y="1139005"/>
                  <a:pt x="854275" y="1134858"/>
                </a:cubicBezTo>
                <a:cubicBezTo>
                  <a:pt x="856347" y="1131233"/>
                  <a:pt x="859286" y="1128177"/>
                  <a:pt x="861791" y="1124837"/>
                </a:cubicBezTo>
                <a:cubicBezTo>
                  <a:pt x="862626" y="1122332"/>
                  <a:pt x="862938" y="1119586"/>
                  <a:pt x="864296" y="1117322"/>
                </a:cubicBezTo>
                <a:cubicBezTo>
                  <a:pt x="865511" y="1115297"/>
                  <a:pt x="868938" y="1114644"/>
                  <a:pt x="869306" y="1112311"/>
                </a:cubicBezTo>
                <a:cubicBezTo>
                  <a:pt x="878737" y="1052581"/>
                  <a:pt x="863692" y="1085965"/>
                  <a:pt x="876822" y="1059702"/>
                </a:cubicBezTo>
                <a:cubicBezTo>
                  <a:pt x="875987" y="1036320"/>
                  <a:pt x="876571" y="1012844"/>
                  <a:pt x="874317" y="989556"/>
                </a:cubicBezTo>
                <a:cubicBezTo>
                  <a:pt x="874027" y="986559"/>
                  <a:pt x="870884" y="984605"/>
                  <a:pt x="869306" y="982041"/>
                </a:cubicBezTo>
                <a:cubicBezTo>
                  <a:pt x="848733" y="948612"/>
                  <a:pt x="862255" y="964969"/>
                  <a:pt x="836739" y="939452"/>
                </a:cubicBezTo>
                <a:lnTo>
                  <a:pt x="836739" y="939452"/>
                </a:lnTo>
                <a:cubicBezTo>
                  <a:pt x="803923" y="895699"/>
                  <a:pt x="851713" y="960661"/>
                  <a:pt x="824213" y="919411"/>
                </a:cubicBezTo>
                <a:cubicBezTo>
                  <a:pt x="819581" y="912463"/>
                  <a:pt x="814192" y="906050"/>
                  <a:pt x="809182" y="899369"/>
                </a:cubicBezTo>
                <a:lnTo>
                  <a:pt x="801666" y="889348"/>
                </a:lnTo>
                <a:cubicBezTo>
                  <a:pt x="799161" y="886008"/>
                  <a:pt x="795795" y="883165"/>
                  <a:pt x="794150" y="879327"/>
                </a:cubicBezTo>
                <a:cubicBezTo>
                  <a:pt x="787953" y="864867"/>
                  <a:pt x="786374" y="860234"/>
                  <a:pt x="779119" y="846760"/>
                </a:cubicBezTo>
                <a:cubicBezTo>
                  <a:pt x="775927" y="840832"/>
                  <a:pt x="772322" y="835134"/>
                  <a:pt x="769098" y="829223"/>
                </a:cubicBezTo>
                <a:cubicBezTo>
                  <a:pt x="767310" y="825944"/>
                  <a:pt x="766259" y="822241"/>
                  <a:pt x="764088" y="819202"/>
                </a:cubicBezTo>
                <a:cubicBezTo>
                  <a:pt x="747529" y="796019"/>
                  <a:pt x="766091" y="831526"/>
                  <a:pt x="749057" y="799161"/>
                </a:cubicBezTo>
                <a:cubicBezTo>
                  <a:pt x="742969" y="787594"/>
                  <a:pt x="737366" y="775779"/>
                  <a:pt x="731520" y="764088"/>
                </a:cubicBezTo>
                <a:cubicBezTo>
                  <a:pt x="729850" y="760748"/>
                  <a:pt x="728843" y="756983"/>
                  <a:pt x="726510" y="754067"/>
                </a:cubicBezTo>
                <a:cubicBezTo>
                  <a:pt x="723170" y="749892"/>
                  <a:pt x="719240" y="746126"/>
                  <a:pt x="716489" y="741541"/>
                </a:cubicBezTo>
                <a:cubicBezTo>
                  <a:pt x="711685" y="733535"/>
                  <a:pt x="710565" y="723091"/>
                  <a:pt x="703963" y="716489"/>
                </a:cubicBezTo>
                <a:lnTo>
                  <a:pt x="663880" y="676406"/>
                </a:lnTo>
                <a:lnTo>
                  <a:pt x="656364" y="668890"/>
                </a:lnTo>
                <a:cubicBezTo>
                  <a:pt x="653859" y="666385"/>
                  <a:pt x="651615" y="663587"/>
                  <a:pt x="648848" y="661374"/>
                </a:cubicBezTo>
                <a:cubicBezTo>
                  <a:pt x="644673" y="658034"/>
                  <a:pt x="640599" y="654562"/>
                  <a:pt x="636322" y="651354"/>
                </a:cubicBezTo>
                <a:cubicBezTo>
                  <a:pt x="633913" y="649547"/>
                  <a:pt x="631257" y="648093"/>
                  <a:pt x="628807" y="646343"/>
                </a:cubicBezTo>
                <a:cubicBezTo>
                  <a:pt x="614259" y="635951"/>
                  <a:pt x="609183" y="629585"/>
                  <a:pt x="588723" y="621291"/>
                </a:cubicBezTo>
                <a:cubicBezTo>
                  <a:pt x="568409" y="613056"/>
                  <a:pt x="547004" y="607822"/>
                  <a:pt x="526093" y="601250"/>
                </a:cubicBezTo>
                <a:cubicBezTo>
                  <a:pt x="517776" y="598636"/>
                  <a:pt x="509516" y="595780"/>
                  <a:pt x="501041" y="593734"/>
                </a:cubicBezTo>
                <a:lnTo>
                  <a:pt x="428390" y="576197"/>
                </a:lnTo>
                <a:cubicBezTo>
                  <a:pt x="422545" y="572857"/>
                  <a:pt x="416955" y="569024"/>
                  <a:pt x="410854" y="566177"/>
                </a:cubicBezTo>
                <a:cubicBezTo>
                  <a:pt x="374251" y="549096"/>
                  <a:pt x="376210" y="565395"/>
                  <a:pt x="325677" y="526093"/>
                </a:cubicBezTo>
                <a:cubicBezTo>
                  <a:pt x="298909" y="505274"/>
                  <a:pt x="310565" y="514505"/>
                  <a:pt x="290604" y="498536"/>
                </a:cubicBezTo>
                <a:cubicBezTo>
                  <a:pt x="286429" y="495196"/>
                  <a:pt x="282429" y="491623"/>
                  <a:pt x="278078" y="488515"/>
                </a:cubicBezTo>
                <a:cubicBezTo>
                  <a:pt x="233298" y="456529"/>
                  <a:pt x="289481" y="496116"/>
                  <a:pt x="240500" y="463463"/>
                </a:cubicBezTo>
                <a:cubicBezTo>
                  <a:pt x="234523" y="459478"/>
                  <a:pt x="228303" y="455743"/>
                  <a:pt x="222963" y="450937"/>
                </a:cubicBezTo>
                <a:cubicBezTo>
                  <a:pt x="202637" y="432644"/>
                  <a:pt x="228637" y="447510"/>
                  <a:pt x="205427" y="435906"/>
                </a:cubicBezTo>
                <a:cubicBezTo>
                  <a:pt x="191915" y="422394"/>
                  <a:pt x="176473" y="406398"/>
                  <a:pt x="160333" y="398328"/>
                </a:cubicBezTo>
                <a:cubicBezTo>
                  <a:pt x="117947" y="377134"/>
                  <a:pt x="164560" y="402421"/>
                  <a:pt x="137786" y="383297"/>
                </a:cubicBezTo>
                <a:cubicBezTo>
                  <a:pt x="134747" y="381126"/>
                  <a:pt x="130753" y="380527"/>
                  <a:pt x="127766" y="378286"/>
                </a:cubicBezTo>
                <a:cubicBezTo>
                  <a:pt x="123987" y="375451"/>
                  <a:pt x="121256" y="371425"/>
                  <a:pt x="117745" y="368265"/>
                </a:cubicBezTo>
                <a:cubicBezTo>
                  <a:pt x="105131" y="356913"/>
                  <a:pt x="92041" y="347446"/>
                  <a:pt x="77662" y="338203"/>
                </a:cubicBezTo>
                <a:cubicBezTo>
                  <a:pt x="74521" y="336184"/>
                  <a:pt x="70981" y="334863"/>
                  <a:pt x="67641" y="333193"/>
                </a:cubicBezTo>
                <a:cubicBezTo>
                  <a:pt x="64301" y="329018"/>
                  <a:pt x="61141" y="324691"/>
                  <a:pt x="57620" y="320667"/>
                </a:cubicBezTo>
                <a:cubicBezTo>
                  <a:pt x="55287" y="318001"/>
                  <a:pt x="52372" y="315873"/>
                  <a:pt x="50104" y="313151"/>
                </a:cubicBezTo>
                <a:cubicBezTo>
                  <a:pt x="48177" y="310838"/>
                  <a:pt x="46975" y="307986"/>
                  <a:pt x="45094" y="305635"/>
                </a:cubicBezTo>
                <a:cubicBezTo>
                  <a:pt x="43618" y="303791"/>
                  <a:pt x="41472" y="302535"/>
                  <a:pt x="40083" y="300625"/>
                </a:cubicBezTo>
                <a:cubicBezTo>
                  <a:pt x="34770" y="293320"/>
                  <a:pt x="29091" y="286157"/>
                  <a:pt x="25052" y="278078"/>
                </a:cubicBezTo>
                <a:cubicBezTo>
                  <a:pt x="18696" y="265364"/>
                  <a:pt x="22114" y="271164"/>
                  <a:pt x="15031" y="260542"/>
                </a:cubicBezTo>
                <a:cubicBezTo>
                  <a:pt x="12853" y="243119"/>
                  <a:pt x="12911" y="241363"/>
                  <a:pt x="10021" y="225469"/>
                </a:cubicBezTo>
                <a:cubicBezTo>
                  <a:pt x="9259" y="221280"/>
                  <a:pt x="8118" y="217158"/>
                  <a:pt x="7516" y="212943"/>
                </a:cubicBezTo>
                <a:cubicBezTo>
                  <a:pt x="4777" y="193768"/>
                  <a:pt x="0" y="155323"/>
                  <a:pt x="0" y="155323"/>
                </a:cubicBezTo>
                <a:cubicBezTo>
                  <a:pt x="835" y="111899"/>
                  <a:pt x="927" y="68455"/>
                  <a:pt x="2505" y="25052"/>
                </a:cubicBezTo>
                <a:cubicBezTo>
                  <a:pt x="2733" y="18773"/>
                  <a:pt x="7704" y="13236"/>
                  <a:pt x="12526" y="10021"/>
                </a:cubicBezTo>
                <a:cubicBezTo>
                  <a:pt x="14723" y="8556"/>
                  <a:pt x="17537" y="8351"/>
                  <a:pt x="20042" y="7516"/>
                </a:cubicBezTo>
                <a:cubicBezTo>
                  <a:pt x="21712" y="5846"/>
                  <a:pt x="22881" y="3435"/>
                  <a:pt x="25052" y="2505"/>
                </a:cubicBezTo>
                <a:cubicBezTo>
                  <a:pt x="28966" y="828"/>
                  <a:pt x="37578" y="0"/>
                  <a:pt x="37578" y="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708773" y="3422110"/>
            <a:ext cx="267501" cy="248015"/>
          </a:xfrm>
          <a:custGeom>
            <a:avLst/>
            <a:gdLst>
              <a:gd name="connsiteX0" fmla="*/ 266142 w 267501"/>
              <a:gd name="connsiteY0" fmla="*/ 272924 h 272924"/>
              <a:gd name="connsiteX1" fmla="*/ 258626 w 267501"/>
              <a:gd name="connsiteY1" fmla="*/ 215304 h 272924"/>
              <a:gd name="connsiteX2" fmla="*/ 253616 w 267501"/>
              <a:gd name="connsiteY2" fmla="*/ 205283 h 272924"/>
              <a:gd name="connsiteX3" fmla="*/ 246100 w 267501"/>
              <a:gd name="connsiteY3" fmla="*/ 197768 h 272924"/>
              <a:gd name="connsiteX4" fmla="*/ 236080 w 267501"/>
              <a:gd name="connsiteY4" fmla="*/ 185242 h 272924"/>
              <a:gd name="connsiteX5" fmla="*/ 228564 w 267501"/>
              <a:gd name="connsiteY5" fmla="*/ 182737 h 272924"/>
              <a:gd name="connsiteX6" fmla="*/ 201007 w 267501"/>
              <a:gd name="connsiteY6" fmla="*/ 180231 h 272924"/>
              <a:gd name="connsiteX7" fmla="*/ 140882 w 267501"/>
              <a:gd name="connsiteY7" fmla="*/ 172716 h 272924"/>
              <a:gd name="connsiteX8" fmla="*/ 133366 w 267501"/>
              <a:gd name="connsiteY8" fmla="*/ 167705 h 272924"/>
              <a:gd name="connsiteX9" fmla="*/ 118335 w 267501"/>
              <a:gd name="connsiteY9" fmla="*/ 152674 h 272924"/>
              <a:gd name="connsiteX10" fmla="*/ 110819 w 267501"/>
              <a:gd name="connsiteY10" fmla="*/ 137643 h 272924"/>
              <a:gd name="connsiteX11" fmla="*/ 103304 w 267501"/>
              <a:gd name="connsiteY11" fmla="*/ 132633 h 272924"/>
              <a:gd name="connsiteX12" fmla="*/ 98293 w 267501"/>
              <a:gd name="connsiteY12" fmla="*/ 122612 h 272924"/>
              <a:gd name="connsiteX13" fmla="*/ 93283 w 267501"/>
              <a:gd name="connsiteY13" fmla="*/ 115096 h 272924"/>
              <a:gd name="connsiteX14" fmla="*/ 90778 w 267501"/>
              <a:gd name="connsiteY14" fmla="*/ 107580 h 272924"/>
              <a:gd name="connsiteX15" fmla="*/ 85767 w 267501"/>
              <a:gd name="connsiteY15" fmla="*/ 102570 h 272924"/>
              <a:gd name="connsiteX16" fmla="*/ 80757 w 267501"/>
              <a:gd name="connsiteY16" fmla="*/ 95054 h 272924"/>
              <a:gd name="connsiteX17" fmla="*/ 73241 w 267501"/>
              <a:gd name="connsiteY17" fmla="*/ 70002 h 272924"/>
              <a:gd name="connsiteX18" fmla="*/ 63220 w 267501"/>
              <a:gd name="connsiteY18" fmla="*/ 59982 h 272924"/>
              <a:gd name="connsiteX19" fmla="*/ 45684 w 267501"/>
              <a:gd name="connsiteY19" fmla="*/ 37435 h 272924"/>
              <a:gd name="connsiteX20" fmla="*/ 38168 w 267501"/>
              <a:gd name="connsiteY20" fmla="*/ 32424 h 272924"/>
              <a:gd name="connsiteX21" fmla="*/ 25642 w 267501"/>
              <a:gd name="connsiteY21" fmla="*/ 19898 h 272924"/>
              <a:gd name="connsiteX22" fmla="*/ 18127 w 267501"/>
              <a:gd name="connsiteY22" fmla="*/ 12383 h 272924"/>
              <a:gd name="connsiteX23" fmla="*/ 5601 w 267501"/>
              <a:gd name="connsiteY23" fmla="*/ 7372 h 272924"/>
              <a:gd name="connsiteX24" fmla="*/ 590 w 267501"/>
              <a:gd name="connsiteY24" fmla="*/ 4867 h 27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7501" h="272924">
                <a:moveTo>
                  <a:pt x="266142" y="272924"/>
                </a:moveTo>
                <a:cubicBezTo>
                  <a:pt x="265033" y="254065"/>
                  <a:pt x="267501" y="233055"/>
                  <a:pt x="258626" y="215304"/>
                </a:cubicBezTo>
                <a:cubicBezTo>
                  <a:pt x="256956" y="211964"/>
                  <a:pt x="255787" y="208322"/>
                  <a:pt x="253616" y="205283"/>
                </a:cubicBezTo>
                <a:cubicBezTo>
                  <a:pt x="251557" y="202400"/>
                  <a:pt x="248433" y="200434"/>
                  <a:pt x="246100" y="197768"/>
                </a:cubicBezTo>
                <a:cubicBezTo>
                  <a:pt x="242579" y="193744"/>
                  <a:pt x="240140" y="188722"/>
                  <a:pt x="236080" y="185242"/>
                </a:cubicBezTo>
                <a:cubicBezTo>
                  <a:pt x="234075" y="183523"/>
                  <a:pt x="231178" y="183111"/>
                  <a:pt x="228564" y="182737"/>
                </a:cubicBezTo>
                <a:cubicBezTo>
                  <a:pt x="219433" y="181432"/>
                  <a:pt x="210171" y="181278"/>
                  <a:pt x="201007" y="180231"/>
                </a:cubicBezTo>
                <a:cubicBezTo>
                  <a:pt x="180940" y="177938"/>
                  <a:pt x="160924" y="175221"/>
                  <a:pt x="140882" y="172716"/>
                </a:cubicBezTo>
                <a:cubicBezTo>
                  <a:pt x="138377" y="171046"/>
                  <a:pt x="135617" y="169705"/>
                  <a:pt x="133366" y="167705"/>
                </a:cubicBezTo>
                <a:cubicBezTo>
                  <a:pt x="128070" y="162998"/>
                  <a:pt x="118335" y="152674"/>
                  <a:pt x="118335" y="152674"/>
                </a:cubicBezTo>
                <a:cubicBezTo>
                  <a:pt x="116297" y="146561"/>
                  <a:pt x="115676" y="142500"/>
                  <a:pt x="110819" y="137643"/>
                </a:cubicBezTo>
                <a:cubicBezTo>
                  <a:pt x="108690" y="135514"/>
                  <a:pt x="105809" y="134303"/>
                  <a:pt x="103304" y="132633"/>
                </a:cubicBezTo>
                <a:cubicBezTo>
                  <a:pt x="101634" y="129293"/>
                  <a:pt x="100146" y="125855"/>
                  <a:pt x="98293" y="122612"/>
                </a:cubicBezTo>
                <a:cubicBezTo>
                  <a:pt x="96799" y="119998"/>
                  <a:pt x="94629" y="117789"/>
                  <a:pt x="93283" y="115096"/>
                </a:cubicBezTo>
                <a:cubicBezTo>
                  <a:pt x="92102" y="112734"/>
                  <a:pt x="92137" y="109844"/>
                  <a:pt x="90778" y="107580"/>
                </a:cubicBezTo>
                <a:cubicBezTo>
                  <a:pt x="89563" y="105555"/>
                  <a:pt x="87243" y="104414"/>
                  <a:pt x="85767" y="102570"/>
                </a:cubicBezTo>
                <a:cubicBezTo>
                  <a:pt x="83886" y="100219"/>
                  <a:pt x="82427" y="97559"/>
                  <a:pt x="80757" y="95054"/>
                </a:cubicBezTo>
                <a:cubicBezTo>
                  <a:pt x="79621" y="90512"/>
                  <a:pt x="75275" y="72035"/>
                  <a:pt x="73241" y="70002"/>
                </a:cubicBezTo>
                <a:cubicBezTo>
                  <a:pt x="69901" y="66662"/>
                  <a:pt x="66294" y="63568"/>
                  <a:pt x="63220" y="59982"/>
                </a:cubicBezTo>
                <a:cubicBezTo>
                  <a:pt x="45333" y="39114"/>
                  <a:pt x="80196" y="71947"/>
                  <a:pt x="45684" y="37435"/>
                </a:cubicBezTo>
                <a:cubicBezTo>
                  <a:pt x="43555" y="35306"/>
                  <a:pt x="40434" y="34407"/>
                  <a:pt x="38168" y="32424"/>
                </a:cubicBezTo>
                <a:cubicBezTo>
                  <a:pt x="33724" y="28536"/>
                  <a:pt x="29817" y="24073"/>
                  <a:pt x="25642" y="19898"/>
                </a:cubicBezTo>
                <a:cubicBezTo>
                  <a:pt x="23137" y="17393"/>
                  <a:pt x="21416" y="13699"/>
                  <a:pt x="18127" y="12383"/>
                </a:cubicBezTo>
                <a:lnTo>
                  <a:pt x="5601" y="7372"/>
                </a:lnTo>
                <a:cubicBezTo>
                  <a:pt x="0" y="1772"/>
                  <a:pt x="590" y="0"/>
                  <a:pt x="590" y="4867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116803" y="3477153"/>
            <a:ext cx="8547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Wulaya Ba</a:t>
            </a:r>
            <a:r>
              <a:rPr lang="en-US" sz="800" b="1" dirty="0" err="1" smtClean="0">
                <a:solidFill>
                  <a:schemeClr val="bg1"/>
                </a:solidFill>
              </a:rPr>
              <a:t>hia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5961063" y="3281329"/>
            <a:ext cx="9861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Beagle Channel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2614325" y="2619815"/>
            <a:ext cx="619564" cy="697186"/>
          </a:xfrm>
          <a:custGeom>
            <a:avLst/>
            <a:gdLst>
              <a:gd name="connsiteX0" fmla="*/ 107396 w 619564"/>
              <a:gd name="connsiteY0" fmla="*/ 697186 h 697186"/>
              <a:gd name="connsiteX1" fmla="*/ 85917 w 619564"/>
              <a:gd name="connsiteY1" fmla="*/ 663433 h 697186"/>
              <a:gd name="connsiteX2" fmla="*/ 70574 w 619564"/>
              <a:gd name="connsiteY2" fmla="*/ 648091 h 697186"/>
              <a:gd name="connsiteX3" fmla="*/ 58301 w 619564"/>
              <a:gd name="connsiteY3" fmla="*/ 629680 h 697186"/>
              <a:gd name="connsiteX4" fmla="*/ 52164 w 619564"/>
              <a:gd name="connsiteY4" fmla="*/ 620475 h 697186"/>
              <a:gd name="connsiteX5" fmla="*/ 36821 w 619564"/>
              <a:gd name="connsiteY5" fmla="*/ 608201 h 697186"/>
              <a:gd name="connsiteX6" fmla="*/ 27616 w 619564"/>
              <a:gd name="connsiteY6" fmla="*/ 595927 h 697186"/>
              <a:gd name="connsiteX7" fmla="*/ 15342 w 619564"/>
              <a:gd name="connsiteY7" fmla="*/ 574448 h 697186"/>
              <a:gd name="connsiteX8" fmla="*/ 6137 w 619564"/>
              <a:gd name="connsiteY8" fmla="*/ 543764 h 697186"/>
              <a:gd name="connsiteX9" fmla="*/ 0 w 619564"/>
              <a:gd name="connsiteY9" fmla="*/ 522284 h 697186"/>
              <a:gd name="connsiteX10" fmla="*/ 3068 w 619564"/>
              <a:gd name="connsiteY10" fmla="*/ 298287 h 697186"/>
              <a:gd name="connsiteX11" fmla="*/ 6137 w 619564"/>
              <a:gd name="connsiteY11" fmla="*/ 286013 h 697186"/>
              <a:gd name="connsiteX12" fmla="*/ 9205 w 619564"/>
              <a:gd name="connsiteY12" fmla="*/ 255329 h 697186"/>
              <a:gd name="connsiteX13" fmla="*/ 15342 w 619564"/>
              <a:gd name="connsiteY13" fmla="*/ 246123 h 697186"/>
              <a:gd name="connsiteX14" fmla="*/ 36821 w 619564"/>
              <a:gd name="connsiteY14" fmla="*/ 224644 h 697186"/>
              <a:gd name="connsiteX15" fmla="*/ 55232 w 619564"/>
              <a:gd name="connsiteY15" fmla="*/ 203165 h 697186"/>
              <a:gd name="connsiteX16" fmla="*/ 79780 w 619564"/>
              <a:gd name="connsiteY16" fmla="*/ 178617 h 697186"/>
              <a:gd name="connsiteX17" fmla="*/ 98190 w 619564"/>
              <a:gd name="connsiteY17" fmla="*/ 166343 h 697186"/>
              <a:gd name="connsiteX18" fmla="*/ 122738 w 619564"/>
              <a:gd name="connsiteY18" fmla="*/ 144864 h 697186"/>
              <a:gd name="connsiteX19" fmla="*/ 135012 w 619564"/>
              <a:gd name="connsiteY19" fmla="*/ 126453 h 697186"/>
              <a:gd name="connsiteX20" fmla="*/ 165696 w 619564"/>
              <a:gd name="connsiteY20" fmla="*/ 111111 h 697186"/>
              <a:gd name="connsiteX21" fmla="*/ 168765 w 619564"/>
              <a:gd name="connsiteY21" fmla="*/ 101906 h 697186"/>
              <a:gd name="connsiteX22" fmla="*/ 199449 w 619564"/>
              <a:gd name="connsiteY22" fmla="*/ 74290 h 697186"/>
              <a:gd name="connsiteX23" fmla="*/ 217860 w 619564"/>
              <a:gd name="connsiteY23" fmla="*/ 65084 h 697186"/>
              <a:gd name="connsiteX24" fmla="*/ 223997 w 619564"/>
              <a:gd name="connsiteY24" fmla="*/ 55879 h 697186"/>
              <a:gd name="connsiteX25" fmla="*/ 248545 w 619564"/>
              <a:gd name="connsiteY25" fmla="*/ 37468 h 697186"/>
              <a:gd name="connsiteX26" fmla="*/ 263887 w 619564"/>
              <a:gd name="connsiteY26" fmla="*/ 34400 h 697186"/>
              <a:gd name="connsiteX27" fmla="*/ 325256 w 619564"/>
              <a:gd name="connsiteY27" fmla="*/ 28263 h 697186"/>
              <a:gd name="connsiteX28" fmla="*/ 346735 w 619564"/>
              <a:gd name="connsiteY28" fmla="*/ 25194 h 697186"/>
              <a:gd name="connsiteX29" fmla="*/ 359009 w 619564"/>
              <a:gd name="connsiteY29" fmla="*/ 22126 h 697186"/>
              <a:gd name="connsiteX30" fmla="*/ 441858 w 619564"/>
              <a:gd name="connsiteY30" fmla="*/ 19057 h 697186"/>
              <a:gd name="connsiteX31" fmla="*/ 579938 w 619564"/>
              <a:gd name="connsiteY31" fmla="*/ 3715 h 697186"/>
              <a:gd name="connsiteX32" fmla="*/ 595280 w 619564"/>
              <a:gd name="connsiteY32" fmla="*/ 647 h 6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19564" h="697186">
                <a:moveTo>
                  <a:pt x="107396" y="697186"/>
                </a:moveTo>
                <a:cubicBezTo>
                  <a:pt x="101629" y="679888"/>
                  <a:pt x="104570" y="685478"/>
                  <a:pt x="85917" y="663433"/>
                </a:cubicBezTo>
                <a:cubicBezTo>
                  <a:pt x="81245" y="657912"/>
                  <a:pt x="75154" y="653689"/>
                  <a:pt x="70574" y="648091"/>
                </a:cubicBezTo>
                <a:cubicBezTo>
                  <a:pt x="65904" y="642383"/>
                  <a:pt x="62392" y="635817"/>
                  <a:pt x="58301" y="629680"/>
                </a:cubicBezTo>
                <a:cubicBezTo>
                  <a:pt x="56255" y="626612"/>
                  <a:pt x="55044" y="622779"/>
                  <a:pt x="52164" y="620475"/>
                </a:cubicBezTo>
                <a:cubicBezTo>
                  <a:pt x="47050" y="616384"/>
                  <a:pt x="41452" y="612832"/>
                  <a:pt x="36821" y="608201"/>
                </a:cubicBezTo>
                <a:cubicBezTo>
                  <a:pt x="33205" y="604585"/>
                  <a:pt x="30588" y="600089"/>
                  <a:pt x="27616" y="595927"/>
                </a:cubicBezTo>
                <a:cubicBezTo>
                  <a:pt x="22583" y="588880"/>
                  <a:pt x="18612" y="582622"/>
                  <a:pt x="15342" y="574448"/>
                </a:cubicBezTo>
                <a:cubicBezTo>
                  <a:pt x="9040" y="558692"/>
                  <a:pt x="10012" y="557974"/>
                  <a:pt x="6137" y="543764"/>
                </a:cubicBezTo>
                <a:cubicBezTo>
                  <a:pt x="4178" y="536580"/>
                  <a:pt x="2046" y="529444"/>
                  <a:pt x="0" y="522284"/>
                </a:cubicBezTo>
                <a:cubicBezTo>
                  <a:pt x="1023" y="447618"/>
                  <a:pt x="1129" y="372934"/>
                  <a:pt x="3068" y="298287"/>
                </a:cubicBezTo>
                <a:cubicBezTo>
                  <a:pt x="3178" y="294071"/>
                  <a:pt x="5541" y="290188"/>
                  <a:pt x="6137" y="286013"/>
                </a:cubicBezTo>
                <a:cubicBezTo>
                  <a:pt x="7591" y="275837"/>
                  <a:pt x="6894" y="265345"/>
                  <a:pt x="9205" y="255329"/>
                </a:cubicBezTo>
                <a:cubicBezTo>
                  <a:pt x="10034" y="251735"/>
                  <a:pt x="12875" y="248864"/>
                  <a:pt x="15342" y="246123"/>
                </a:cubicBezTo>
                <a:cubicBezTo>
                  <a:pt x="22115" y="238597"/>
                  <a:pt x="29661" y="231804"/>
                  <a:pt x="36821" y="224644"/>
                </a:cubicBezTo>
                <a:cubicBezTo>
                  <a:pt x="110362" y="151103"/>
                  <a:pt x="8499" y="254571"/>
                  <a:pt x="55232" y="203165"/>
                </a:cubicBezTo>
                <a:cubicBezTo>
                  <a:pt x="63016" y="194602"/>
                  <a:pt x="70152" y="185036"/>
                  <a:pt x="79780" y="178617"/>
                </a:cubicBezTo>
                <a:lnTo>
                  <a:pt x="98190" y="166343"/>
                </a:lnTo>
                <a:cubicBezTo>
                  <a:pt x="112851" y="137023"/>
                  <a:pt x="92052" y="172482"/>
                  <a:pt x="122738" y="144864"/>
                </a:cubicBezTo>
                <a:cubicBezTo>
                  <a:pt x="128220" y="139930"/>
                  <a:pt x="128687" y="130248"/>
                  <a:pt x="135012" y="126453"/>
                </a:cubicBezTo>
                <a:cubicBezTo>
                  <a:pt x="155077" y="114414"/>
                  <a:pt x="144817" y="119463"/>
                  <a:pt x="165696" y="111111"/>
                </a:cubicBezTo>
                <a:cubicBezTo>
                  <a:pt x="166719" y="108043"/>
                  <a:pt x="166779" y="104459"/>
                  <a:pt x="168765" y="101906"/>
                </a:cubicBezTo>
                <a:cubicBezTo>
                  <a:pt x="174480" y="94559"/>
                  <a:pt x="189844" y="80053"/>
                  <a:pt x="199449" y="74290"/>
                </a:cubicBezTo>
                <a:cubicBezTo>
                  <a:pt x="205333" y="70760"/>
                  <a:pt x="211723" y="68153"/>
                  <a:pt x="217860" y="65084"/>
                </a:cubicBezTo>
                <a:cubicBezTo>
                  <a:pt x="219906" y="62016"/>
                  <a:pt x="221636" y="58712"/>
                  <a:pt x="223997" y="55879"/>
                </a:cubicBezTo>
                <a:cubicBezTo>
                  <a:pt x="230595" y="47962"/>
                  <a:pt x="238862" y="41341"/>
                  <a:pt x="248545" y="37468"/>
                </a:cubicBezTo>
                <a:cubicBezTo>
                  <a:pt x="253387" y="35531"/>
                  <a:pt x="258732" y="35193"/>
                  <a:pt x="263887" y="34400"/>
                </a:cubicBezTo>
                <a:cubicBezTo>
                  <a:pt x="292459" y="30004"/>
                  <a:pt x="292460" y="31715"/>
                  <a:pt x="325256" y="28263"/>
                </a:cubicBezTo>
                <a:cubicBezTo>
                  <a:pt x="332449" y="27506"/>
                  <a:pt x="339619" y="26488"/>
                  <a:pt x="346735" y="25194"/>
                </a:cubicBezTo>
                <a:cubicBezTo>
                  <a:pt x="350884" y="24440"/>
                  <a:pt x="354801" y="22398"/>
                  <a:pt x="359009" y="22126"/>
                </a:cubicBezTo>
                <a:cubicBezTo>
                  <a:pt x="386587" y="20347"/>
                  <a:pt x="414242" y="20080"/>
                  <a:pt x="441858" y="19057"/>
                </a:cubicBezTo>
                <a:cubicBezTo>
                  <a:pt x="535807" y="1442"/>
                  <a:pt x="446430" y="16231"/>
                  <a:pt x="579938" y="3715"/>
                </a:cubicBezTo>
                <a:cubicBezTo>
                  <a:pt x="619564" y="0"/>
                  <a:pt x="567895" y="647"/>
                  <a:pt x="595280" y="647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209605" y="2623530"/>
            <a:ext cx="243648" cy="79780"/>
          </a:xfrm>
          <a:custGeom>
            <a:avLst/>
            <a:gdLst>
              <a:gd name="connsiteX0" fmla="*/ 0 w 243648"/>
              <a:gd name="connsiteY0" fmla="*/ 0 h 79780"/>
              <a:gd name="connsiteX1" fmla="*/ 113533 w 243648"/>
              <a:gd name="connsiteY1" fmla="*/ 6137 h 79780"/>
              <a:gd name="connsiteX2" fmla="*/ 156492 w 243648"/>
              <a:gd name="connsiteY2" fmla="*/ 21479 h 79780"/>
              <a:gd name="connsiteX3" fmla="*/ 202518 w 243648"/>
              <a:gd name="connsiteY3" fmla="*/ 30685 h 79780"/>
              <a:gd name="connsiteX4" fmla="*/ 211724 w 243648"/>
              <a:gd name="connsiteY4" fmla="*/ 33753 h 79780"/>
              <a:gd name="connsiteX5" fmla="*/ 239340 w 243648"/>
              <a:gd name="connsiteY5" fmla="*/ 52164 h 79780"/>
              <a:gd name="connsiteX6" fmla="*/ 242408 w 243648"/>
              <a:gd name="connsiteY6" fmla="*/ 79780 h 7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648" h="79780">
                <a:moveTo>
                  <a:pt x="0" y="0"/>
                </a:moveTo>
                <a:cubicBezTo>
                  <a:pt x="37844" y="2046"/>
                  <a:pt x="75782" y="2781"/>
                  <a:pt x="113533" y="6137"/>
                </a:cubicBezTo>
                <a:cubicBezTo>
                  <a:pt x="137509" y="8268"/>
                  <a:pt x="136417" y="13114"/>
                  <a:pt x="156492" y="21479"/>
                </a:cubicBezTo>
                <a:cubicBezTo>
                  <a:pt x="176273" y="29721"/>
                  <a:pt x="179091" y="28082"/>
                  <a:pt x="202518" y="30685"/>
                </a:cubicBezTo>
                <a:cubicBezTo>
                  <a:pt x="205587" y="31708"/>
                  <a:pt x="209033" y="31959"/>
                  <a:pt x="211724" y="33753"/>
                </a:cubicBezTo>
                <a:cubicBezTo>
                  <a:pt x="243069" y="54649"/>
                  <a:pt x="218326" y="45160"/>
                  <a:pt x="239340" y="52164"/>
                </a:cubicBezTo>
                <a:cubicBezTo>
                  <a:pt x="243648" y="69399"/>
                  <a:pt x="242408" y="60221"/>
                  <a:pt x="242408" y="7978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2805551" y="1547599"/>
            <a:ext cx="8755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Cabo Froward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 rot="19674056">
            <a:off x="1740689" y="3010987"/>
            <a:ext cx="8579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Ch. Cockburn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3747652" y="84955"/>
            <a:ext cx="9188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Isla Magdalena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2706583" y="914248"/>
            <a:ext cx="8483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Punta Arenas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4358127" y="2909530"/>
            <a:ext cx="6030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Gl. </a:t>
            </a:r>
            <a:r>
              <a:rPr lang="en-US" sz="800" b="1" dirty="0" err="1" smtClean="0">
                <a:solidFill>
                  <a:schemeClr val="bg1"/>
                </a:solidFill>
              </a:rPr>
              <a:t>Nena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3469127" y="2776180"/>
            <a:ext cx="6367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Gl. </a:t>
            </a:r>
            <a:r>
              <a:rPr lang="en-US" sz="800" b="1" dirty="0" err="1" smtClean="0">
                <a:solidFill>
                  <a:schemeClr val="bg1"/>
                </a:solidFill>
              </a:rPr>
              <a:t>Piloto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4173977" y="2750780"/>
            <a:ext cx="7745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Gl. </a:t>
            </a:r>
            <a:r>
              <a:rPr lang="en-US" sz="800" b="1" dirty="0" err="1" smtClean="0">
                <a:solidFill>
                  <a:schemeClr val="bg1"/>
                </a:solidFill>
              </a:rPr>
              <a:t>Pulchow</a:t>
            </a:r>
            <a:endParaRPr lang="sr-Latn-CS" sz="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8" grpId="0" animBg="1"/>
      <p:bldP spid="20" grpId="0" animBg="1"/>
      <p:bldP spid="32" grpId="0" animBg="1"/>
      <p:bldP spid="34" grpId="0"/>
      <p:bldP spid="35" grpId="0" animBg="1"/>
      <p:bldP spid="36" grpId="0" animBg="1"/>
      <p:bldP spid="39" grpId="0"/>
      <p:bldP spid="42" grpId="0"/>
      <p:bldP spid="43" grpId="0"/>
      <p:bldP spid="4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elanes ceo praz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460870" y="2689412"/>
            <a:ext cx="64328" cy="153089"/>
          </a:xfrm>
          <a:custGeom>
            <a:avLst/>
            <a:gdLst>
              <a:gd name="connsiteX0" fmla="*/ 6402 w 64328"/>
              <a:gd name="connsiteY0" fmla="*/ 0 h 153089"/>
              <a:gd name="connsiteX1" fmla="*/ 10540 w 64328"/>
              <a:gd name="connsiteY1" fmla="*/ 70338 h 153089"/>
              <a:gd name="connsiteX2" fmla="*/ 22953 w 64328"/>
              <a:gd name="connsiteY2" fmla="*/ 99301 h 153089"/>
              <a:gd name="connsiteX3" fmla="*/ 51916 w 64328"/>
              <a:gd name="connsiteY3" fmla="*/ 119989 h 153089"/>
              <a:gd name="connsiteX4" fmla="*/ 56053 w 64328"/>
              <a:gd name="connsiteY4" fmla="*/ 136539 h 153089"/>
              <a:gd name="connsiteX5" fmla="*/ 64328 w 64328"/>
              <a:gd name="connsiteY5" fmla="*/ 153089 h 15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28" h="153089">
                <a:moveTo>
                  <a:pt x="6402" y="0"/>
                </a:moveTo>
                <a:cubicBezTo>
                  <a:pt x="146" y="37541"/>
                  <a:pt x="0" y="21155"/>
                  <a:pt x="10540" y="70338"/>
                </a:cubicBezTo>
                <a:cubicBezTo>
                  <a:pt x="12007" y="77185"/>
                  <a:pt x="19263" y="94996"/>
                  <a:pt x="22953" y="99301"/>
                </a:cubicBezTo>
                <a:cubicBezTo>
                  <a:pt x="26376" y="103295"/>
                  <a:pt x="46100" y="116112"/>
                  <a:pt x="51916" y="119989"/>
                </a:cubicBezTo>
                <a:cubicBezTo>
                  <a:pt x="53295" y="125506"/>
                  <a:pt x="54056" y="131215"/>
                  <a:pt x="56053" y="136539"/>
                </a:cubicBezTo>
                <a:cubicBezTo>
                  <a:pt x="58219" y="142314"/>
                  <a:pt x="64328" y="153089"/>
                  <a:pt x="64328" y="153089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636912" y="2514977"/>
            <a:ext cx="575121" cy="393725"/>
          </a:xfrm>
          <a:custGeom>
            <a:avLst/>
            <a:gdLst>
              <a:gd name="connsiteX0" fmla="*/ 0 w 575121"/>
              <a:gd name="connsiteY0" fmla="*/ 8933 h 393725"/>
              <a:gd name="connsiteX1" fmla="*/ 91026 w 575121"/>
              <a:gd name="connsiteY1" fmla="*/ 657 h 393725"/>
              <a:gd name="connsiteX2" fmla="*/ 173778 w 575121"/>
              <a:gd name="connsiteY2" fmla="*/ 4795 h 393725"/>
              <a:gd name="connsiteX3" fmla="*/ 285492 w 575121"/>
              <a:gd name="connsiteY3" fmla="*/ 8933 h 393725"/>
              <a:gd name="connsiteX4" fmla="*/ 306179 w 575121"/>
              <a:gd name="connsiteY4" fmla="*/ 17208 h 393725"/>
              <a:gd name="connsiteX5" fmla="*/ 326867 w 575121"/>
              <a:gd name="connsiteY5" fmla="*/ 21345 h 393725"/>
              <a:gd name="connsiteX6" fmla="*/ 331005 w 575121"/>
              <a:gd name="connsiteY6" fmla="*/ 33758 h 393725"/>
              <a:gd name="connsiteX7" fmla="*/ 326867 w 575121"/>
              <a:gd name="connsiteY7" fmla="*/ 91684 h 393725"/>
              <a:gd name="connsiteX8" fmla="*/ 322730 w 575121"/>
              <a:gd name="connsiteY8" fmla="*/ 104096 h 393725"/>
              <a:gd name="connsiteX9" fmla="*/ 335142 w 575121"/>
              <a:gd name="connsiteY9" fmla="*/ 133059 h 393725"/>
              <a:gd name="connsiteX10" fmla="*/ 364105 w 575121"/>
              <a:gd name="connsiteY10" fmla="*/ 153747 h 393725"/>
              <a:gd name="connsiteX11" fmla="*/ 384793 w 575121"/>
              <a:gd name="connsiteY11" fmla="*/ 178572 h 393725"/>
              <a:gd name="connsiteX12" fmla="*/ 393068 w 575121"/>
              <a:gd name="connsiteY12" fmla="*/ 190985 h 393725"/>
              <a:gd name="connsiteX13" fmla="*/ 417893 w 575121"/>
              <a:gd name="connsiteY13" fmla="*/ 203398 h 393725"/>
              <a:gd name="connsiteX14" fmla="*/ 459269 w 575121"/>
              <a:gd name="connsiteY14" fmla="*/ 232361 h 393725"/>
              <a:gd name="connsiteX15" fmla="*/ 471682 w 575121"/>
              <a:gd name="connsiteY15" fmla="*/ 240636 h 393725"/>
              <a:gd name="connsiteX16" fmla="*/ 492369 w 575121"/>
              <a:gd name="connsiteY16" fmla="*/ 244773 h 393725"/>
              <a:gd name="connsiteX17" fmla="*/ 513057 w 575121"/>
              <a:gd name="connsiteY17" fmla="*/ 273736 h 393725"/>
              <a:gd name="connsiteX18" fmla="*/ 525470 w 575121"/>
              <a:gd name="connsiteY18" fmla="*/ 323387 h 393725"/>
              <a:gd name="connsiteX19" fmla="*/ 529607 w 575121"/>
              <a:gd name="connsiteY19" fmla="*/ 335799 h 393725"/>
              <a:gd name="connsiteX20" fmla="*/ 537883 w 575121"/>
              <a:gd name="connsiteY20" fmla="*/ 344075 h 393725"/>
              <a:gd name="connsiteX21" fmla="*/ 550295 w 575121"/>
              <a:gd name="connsiteY21" fmla="*/ 368900 h 393725"/>
              <a:gd name="connsiteX22" fmla="*/ 575121 w 575121"/>
              <a:gd name="connsiteY22" fmla="*/ 393725 h 39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5121" h="393725">
                <a:moveTo>
                  <a:pt x="0" y="8933"/>
                </a:moveTo>
                <a:cubicBezTo>
                  <a:pt x="30342" y="6174"/>
                  <a:pt x="60567" y="1382"/>
                  <a:pt x="91026" y="657"/>
                </a:cubicBezTo>
                <a:cubicBezTo>
                  <a:pt x="118637" y="0"/>
                  <a:pt x="146185" y="3621"/>
                  <a:pt x="173778" y="4795"/>
                </a:cubicBezTo>
                <a:lnTo>
                  <a:pt x="285492" y="8933"/>
                </a:lnTo>
                <a:cubicBezTo>
                  <a:pt x="292388" y="11691"/>
                  <a:pt x="299065" y="15074"/>
                  <a:pt x="306179" y="17208"/>
                </a:cubicBezTo>
                <a:cubicBezTo>
                  <a:pt x="312915" y="19229"/>
                  <a:pt x="321016" y="17444"/>
                  <a:pt x="326867" y="21345"/>
                </a:cubicBezTo>
                <a:cubicBezTo>
                  <a:pt x="330496" y="23764"/>
                  <a:pt x="329626" y="29620"/>
                  <a:pt x="331005" y="33758"/>
                </a:cubicBezTo>
                <a:cubicBezTo>
                  <a:pt x="329626" y="53067"/>
                  <a:pt x="329129" y="72459"/>
                  <a:pt x="326867" y="91684"/>
                </a:cubicBezTo>
                <a:cubicBezTo>
                  <a:pt x="326357" y="96015"/>
                  <a:pt x="322730" y="99735"/>
                  <a:pt x="322730" y="104096"/>
                </a:cubicBezTo>
                <a:cubicBezTo>
                  <a:pt x="322730" y="113593"/>
                  <a:pt x="328384" y="126302"/>
                  <a:pt x="335142" y="133059"/>
                </a:cubicBezTo>
                <a:cubicBezTo>
                  <a:pt x="340273" y="138190"/>
                  <a:pt x="357058" y="149049"/>
                  <a:pt x="364105" y="153747"/>
                </a:cubicBezTo>
                <a:cubicBezTo>
                  <a:pt x="384650" y="184566"/>
                  <a:pt x="358244" y="146714"/>
                  <a:pt x="384793" y="178572"/>
                </a:cubicBezTo>
                <a:cubicBezTo>
                  <a:pt x="387977" y="182392"/>
                  <a:pt x="389552" y="187469"/>
                  <a:pt x="393068" y="190985"/>
                </a:cubicBezTo>
                <a:cubicBezTo>
                  <a:pt x="401088" y="199005"/>
                  <a:pt x="407799" y="200033"/>
                  <a:pt x="417893" y="203398"/>
                </a:cubicBezTo>
                <a:cubicBezTo>
                  <a:pt x="442395" y="221773"/>
                  <a:pt x="428715" y="211991"/>
                  <a:pt x="459269" y="232361"/>
                </a:cubicBezTo>
                <a:cubicBezTo>
                  <a:pt x="463407" y="235119"/>
                  <a:pt x="466806" y="239661"/>
                  <a:pt x="471682" y="240636"/>
                </a:cubicBezTo>
                <a:lnTo>
                  <a:pt x="492369" y="244773"/>
                </a:lnTo>
                <a:cubicBezTo>
                  <a:pt x="503507" y="255911"/>
                  <a:pt x="508106" y="257893"/>
                  <a:pt x="513057" y="273736"/>
                </a:cubicBezTo>
                <a:cubicBezTo>
                  <a:pt x="518146" y="290019"/>
                  <a:pt x="520076" y="307203"/>
                  <a:pt x="525470" y="323387"/>
                </a:cubicBezTo>
                <a:cubicBezTo>
                  <a:pt x="526849" y="327524"/>
                  <a:pt x="527363" y="332059"/>
                  <a:pt x="529607" y="335799"/>
                </a:cubicBezTo>
                <a:cubicBezTo>
                  <a:pt x="531614" y="339144"/>
                  <a:pt x="535124" y="341316"/>
                  <a:pt x="537883" y="344075"/>
                </a:cubicBezTo>
                <a:cubicBezTo>
                  <a:pt x="541717" y="355577"/>
                  <a:pt x="541740" y="359276"/>
                  <a:pt x="550295" y="368900"/>
                </a:cubicBezTo>
                <a:cubicBezTo>
                  <a:pt x="558070" y="377647"/>
                  <a:pt x="575121" y="393725"/>
                  <a:pt x="575121" y="393725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570711" y="405481"/>
            <a:ext cx="335554" cy="1415044"/>
          </a:xfrm>
          <a:custGeom>
            <a:avLst/>
            <a:gdLst>
              <a:gd name="connsiteX0" fmla="*/ 0 w 335554"/>
              <a:gd name="connsiteY0" fmla="*/ 1415044 h 1415044"/>
              <a:gd name="connsiteX1" fmla="*/ 4138 w 335554"/>
              <a:gd name="connsiteY1" fmla="*/ 1402631 h 1415044"/>
              <a:gd name="connsiteX2" fmla="*/ 20688 w 335554"/>
              <a:gd name="connsiteY2" fmla="*/ 1336430 h 1415044"/>
              <a:gd name="connsiteX3" fmla="*/ 28963 w 335554"/>
              <a:gd name="connsiteY3" fmla="*/ 1324018 h 1415044"/>
              <a:gd name="connsiteX4" fmla="*/ 62064 w 335554"/>
              <a:gd name="connsiteY4" fmla="*/ 1299192 h 1415044"/>
              <a:gd name="connsiteX5" fmla="*/ 78614 w 335554"/>
              <a:gd name="connsiteY5" fmla="*/ 1282642 h 1415044"/>
              <a:gd name="connsiteX6" fmla="*/ 82751 w 335554"/>
              <a:gd name="connsiteY6" fmla="*/ 1270229 h 1415044"/>
              <a:gd name="connsiteX7" fmla="*/ 91027 w 335554"/>
              <a:gd name="connsiteY7" fmla="*/ 1261954 h 1415044"/>
              <a:gd name="connsiteX8" fmla="*/ 95164 w 335554"/>
              <a:gd name="connsiteY8" fmla="*/ 1063352 h 1415044"/>
              <a:gd name="connsiteX9" fmla="*/ 99302 w 335554"/>
              <a:gd name="connsiteY9" fmla="*/ 1021976 h 1415044"/>
              <a:gd name="connsiteX10" fmla="*/ 111714 w 335554"/>
              <a:gd name="connsiteY10" fmla="*/ 988876 h 1415044"/>
              <a:gd name="connsiteX11" fmla="*/ 115852 w 335554"/>
              <a:gd name="connsiteY11" fmla="*/ 964050 h 1415044"/>
              <a:gd name="connsiteX12" fmla="*/ 119989 w 335554"/>
              <a:gd name="connsiteY12" fmla="*/ 827511 h 1415044"/>
              <a:gd name="connsiteX13" fmla="*/ 136540 w 335554"/>
              <a:gd name="connsiteY13" fmla="*/ 769585 h 1415044"/>
              <a:gd name="connsiteX14" fmla="*/ 153090 w 335554"/>
              <a:gd name="connsiteY14" fmla="*/ 711659 h 1415044"/>
              <a:gd name="connsiteX15" fmla="*/ 169640 w 335554"/>
              <a:gd name="connsiteY15" fmla="*/ 599945 h 1415044"/>
              <a:gd name="connsiteX16" fmla="*/ 177915 w 335554"/>
              <a:gd name="connsiteY16" fmla="*/ 566845 h 1415044"/>
              <a:gd name="connsiteX17" fmla="*/ 186190 w 335554"/>
              <a:gd name="connsiteY17" fmla="*/ 517194 h 1415044"/>
              <a:gd name="connsiteX18" fmla="*/ 231703 w 335554"/>
              <a:gd name="connsiteY18" fmla="*/ 401343 h 1415044"/>
              <a:gd name="connsiteX19" fmla="*/ 264804 w 335554"/>
              <a:gd name="connsiteY19" fmla="*/ 326867 h 1415044"/>
              <a:gd name="connsiteX20" fmla="*/ 273079 w 335554"/>
              <a:gd name="connsiteY20" fmla="*/ 306179 h 1415044"/>
              <a:gd name="connsiteX21" fmla="*/ 285492 w 335554"/>
              <a:gd name="connsiteY21" fmla="*/ 285491 h 1415044"/>
              <a:gd name="connsiteX22" fmla="*/ 289629 w 335554"/>
              <a:gd name="connsiteY22" fmla="*/ 219290 h 1415044"/>
              <a:gd name="connsiteX23" fmla="*/ 297904 w 335554"/>
              <a:gd name="connsiteY23" fmla="*/ 194465 h 1415044"/>
              <a:gd name="connsiteX24" fmla="*/ 318592 w 335554"/>
              <a:gd name="connsiteY24" fmla="*/ 66200 h 1415044"/>
              <a:gd name="connsiteX25" fmla="*/ 331005 w 335554"/>
              <a:gd name="connsiteY25" fmla="*/ 53788 h 1415044"/>
              <a:gd name="connsiteX26" fmla="*/ 335142 w 335554"/>
              <a:gd name="connsiteY26" fmla="*/ 0 h 141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5554" h="1415044">
                <a:moveTo>
                  <a:pt x="0" y="1415044"/>
                </a:moveTo>
                <a:cubicBezTo>
                  <a:pt x="1379" y="1410906"/>
                  <a:pt x="3028" y="1406849"/>
                  <a:pt x="4138" y="1402631"/>
                </a:cubicBezTo>
                <a:cubicBezTo>
                  <a:pt x="9927" y="1380634"/>
                  <a:pt x="13838" y="1358120"/>
                  <a:pt x="20688" y="1336430"/>
                </a:cubicBezTo>
                <a:cubicBezTo>
                  <a:pt x="22185" y="1331688"/>
                  <a:pt x="25780" y="1327838"/>
                  <a:pt x="28963" y="1324018"/>
                </a:cubicBezTo>
                <a:cubicBezTo>
                  <a:pt x="46365" y="1303136"/>
                  <a:pt x="37317" y="1318440"/>
                  <a:pt x="62064" y="1299192"/>
                </a:cubicBezTo>
                <a:cubicBezTo>
                  <a:pt x="68222" y="1294402"/>
                  <a:pt x="73097" y="1288159"/>
                  <a:pt x="78614" y="1282642"/>
                </a:cubicBezTo>
                <a:cubicBezTo>
                  <a:pt x="79993" y="1278504"/>
                  <a:pt x="80507" y="1273969"/>
                  <a:pt x="82751" y="1270229"/>
                </a:cubicBezTo>
                <a:cubicBezTo>
                  <a:pt x="84758" y="1266884"/>
                  <a:pt x="90793" y="1265848"/>
                  <a:pt x="91027" y="1261954"/>
                </a:cubicBezTo>
                <a:cubicBezTo>
                  <a:pt x="94993" y="1195858"/>
                  <a:pt x="92882" y="1129528"/>
                  <a:pt x="95164" y="1063352"/>
                </a:cubicBezTo>
                <a:cubicBezTo>
                  <a:pt x="95642" y="1049499"/>
                  <a:pt x="96295" y="1035507"/>
                  <a:pt x="99302" y="1021976"/>
                </a:cubicBezTo>
                <a:cubicBezTo>
                  <a:pt x="101858" y="1010473"/>
                  <a:pt x="107577" y="999909"/>
                  <a:pt x="111714" y="988876"/>
                </a:cubicBezTo>
                <a:cubicBezTo>
                  <a:pt x="113093" y="980601"/>
                  <a:pt x="115422" y="972428"/>
                  <a:pt x="115852" y="964050"/>
                </a:cubicBezTo>
                <a:cubicBezTo>
                  <a:pt x="118184" y="918576"/>
                  <a:pt x="115172" y="872789"/>
                  <a:pt x="119989" y="827511"/>
                </a:cubicBezTo>
                <a:cubicBezTo>
                  <a:pt x="122113" y="807542"/>
                  <a:pt x="130693" y="788796"/>
                  <a:pt x="136540" y="769585"/>
                </a:cubicBezTo>
                <a:cubicBezTo>
                  <a:pt x="146909" y="735516"/>
                  <a:pt x="148679" y="739887"/>
                  <a:pt x="153090" y="711659"/>
                </a:cubicBezTo>
                <a:cubicBezTo>
                  <a:pt x="158901" y="674466"/>
                  <a:pt x="160510" y="636465"/>
                  <a:pt x="169640" y="599945"/>
                </a:cubicBezTo>
                <a:cubicBezTo>
                  <a:pt x="172398" y="588912"/>
                  <a:pt x="175685" y="577997"/>
                  <a:pt x="177915" y="566845"/>
                </a:cubicBezTo>
                <a:cubicBezTo>
                  <a:pt x="181206" y="550392"/>
                  <a:pt x="181004" y="533151"/>
                  <a:pt x="186190" y="517194"/>
                </a:cubicBezTo>
                <a:cubicBezTo>
                  <a:pt x="199014" y="477735"/>
                  <a:pt x="214852" y="439257"/>
                  <a:pt x="231703" y="401343"/>
                </a:cubicBezTo>
                <a:cubicBezTo>
                  <a:pt x="242737" y="376518"/>
                  <a:pt x="254715" y="352091"/>
                  <a:pt x="264804" y="326867"/>
                </a:cubicBezTo>
                <a:cubicBezTo>
                  <a:pt x="267562" y="319971"/>
                  <a:pt x="269757" y="312822"/>
                  <a:pt x="273079" y="306179"/>
                </a:cubicBezTo>
                <a:cubicBezTo>
                  <a:pt x="276676" y="298986"/>
                  <a:pt x="281354" y="292387"/>
                  <a:pt x="285492" y="285491"/>
                </a:cubicBezTo>
                <a:cubicBezTo>
                  <a:pt x="286871" y="263424"/>
                  <a:pt x="286642" y="241197"/>
                  <a:pt x="289629" y="219290"/>
                </a:cubicBezTo>
                <a:cubicBezTo>
                  <a:pt x="290807" y="210647"/>
                  <a:pt x="296822" y="203120"/>
                  <a:pt x="297904" y="194465"/>
                </a:cubicBezTo>
                <a:cubicBezTo>
                  <a:pt x="306551" y="125288"/>
                  <a:pt x="287730" y="107348"/>
                  <a:pt x="318592" y="66200"/>
                </a:cubicBezTo>
                <a:cubicBezTo>
                  <a:pt x="322103" y="61519"/>
                  <a:pt x="326867" y="57925"/>
                  <a:pt x="331005" y="53788"/>
                </a:cubicBezTo>
                <a:cubicBezTo>
                  <a:pt x="335554" y="8295"/>
                  <a:pt x="335142" y="26273"/>
                  <a:pt x="335142" y="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566574" y="401343"/>
            <a:ext cx="339279" cy="446856"/>
          </a:xfrm>
          <a:custGeom>
            <a:avLst/>
            <a:gdLst>
              <a:gd name="connsiteX0" fmla="*/ 339279 w 339279"/>
              <a:gd name="connsiteY0" fmla="*/ 0 h 446856"/>
              <a:gd name="connsiteX1" fmla="*/ 302041 w 339279"/>
              <a:gd name="connsiteY1" fmla="*/ 4138 h 446856"/>
              <a:gd name="connsiteX2" fmla="*/ 285491 w 339279"/>
              <a:gd name="connsiteY2" fmla="*/ 41376 h 446856"/>
              <a:gd name="connsiteX3" fmla="*/ 273078 w 339279"/>
              <a:gd name="connsiteY3" fmla="*/ 70338 h 446856"/>
              <a:gd name="connsiteX4" fmla="*/ 268941 w 339279"/>
              <a:gd name="connsiteY4" fmla="*/ 86889 h 446856"/>
              <a:gd name="connsiteX5" fmla="*/ 256528 w 339279"/>
              <a:gd name="connsiteY5" fmla="*/ 119989 h 446856"/>
              <a:gd name="connsiteX6" fmla="*/ 248253 w 339279"/>
              <a:gd name="connsiteY6" fmla="*/ 132402 h 446856"/>
              <a:gd name="connsiteX7" fmla="*/ 239978 w 339279"/>
              <a:gd name="connsiteY7" fmla="*/ 148952 h 446856"/>
              <a:gd name="connsiteX8" fmla="*/ 227565 w 339279"/>
              <a:gd name="connsiteY8" fmla="*/ 165502 h 446856"/>
              <a:gd name="connsiteX9" fmla="*/ 219290 w 339279"/>
              <a:gd name="connsiteY9" fmla="*/ 177915 h 446856"/>
              <a:gd name="connsiteX10" fmla="*/ 206878 w 339279"/>
              <a:gd name="connsiteY10" fmla="*/ 190328 h 446856"/>
              <a:gd name="connsiteX11" fmla="*/ 182052 w 339279"/>
              <a:gd name="connsiteY11" fmla="*/ 239978 h 446856"/>
              <a:gd name="connsiteX12" fmla="*/ 157227 w 339279"/>
              <a:gd name="connsiteY12" fmla="*/ 268941 h 446856"/>
              <a:gd name="connsiteX13" fmla="*/ 148952 w 339279"/>
              <a:gd name="connsiteY13" fmla="*/ 289629 h 446856"/>
              <a:gd name="connsiteX14" fmla="*/ 124126 w 339279"/>
              <a:gd name="connsiteY14" fmla="*/ 306179 h 446856"/>
              <a:gd name="connsiteX15" fmla="*/ 111714 w 339279"/>
              <a:gd name="connsiteY15" fmla="*/ 318592 h 446856"/>
              <a:gd name="connsiteX16" fmla="*/ 95164 w 339279"/>
              <a:gd name="connsiteY16" fmla="*/ 339280 h 446856"/>
              <a:gd name="connsiteX17" fmla="*/ 70338 w 339279"/>
              <a:gd name="connsiteY17" fmla="*/ 380655 h 446856"/>
              <a:gd name="connsiteX18" fmla="*/ 66201 w 339279"/>
              <a:gd name="connsiteY18" fmla="*/ 393068 h 446856"/>
              <a:gd name="connsiteX19" fmla="*/ 45513 w 339279"/>
              <a:gd name="connsiteY19" fmla="*/ 417893 h 446856"/>
              <a:gd name="connsiteX20" fmla="*/ 0 w 339279"/>
              <a:gd name="connsiteY20" fmla="*/ 446856 h 44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9279" h="446856">
                <a:moveTo>
                  <a:pt x="339279" y="0"/>
                </a:moveTo>
                <a:cubicBezTo>
                  <a:pt x="326866" y="1379"/>
                  <a:pt x="313889" y="189"/>
                  <a:pt x="302041" y="4138"/>
                </a:cubicBezTo>
                <a:cubicBezTo>
                  <a:pt x="285352" y="9701"/>
                  <a:pt x="288218" y="29105"/>
                  <a:pt x="285491" y="41376"/>
                </a:cubicBezTo>
                <a:cubicBezTo>
                  <a:pt x="283055" y="52337"/>
                  <a:pt x="278140" y="60215"/>
                  <a:pt x="273078" y="70338"/>
                </a:cubicBezTo>
                <a:cubicBezTo>
                  <a:pt x="271699" y="75855"/>
                  <a:pt x="270503" y="81421"/>
                  <a:pt x="268941" y="86889"/>
                </a:cubicBezTo>
                <a:cubicBezTo>
                  <a:pt x="266555" y="95239"/>
                  <a:pt x="259438" y="114169"/>
                  <a:pt x="256528" y="119989"/>
                </a:cubicBezTo>
                <a:cubicBezTo>
                  <a:pt x="254304" y="124437"/>
                  <a:pt x="250720" y="128084"/>
                  <a:pt x="248253" y="132402"/>
                </a:cubicBezTo>
                <a:cubicBezTo>
                  <a:pt x="245193" y="137757"/>
                  <a:pt x="243247" y="143722"/>
                  <a:pt x="239978" y="148952"/>
                </a:cubicBezTo>
                <a:cubicBezTo>
                  <a:pt x="236323" y="154800"/>
                  <a:pt x="231573" y="159891"/>
                  <a:pt x="227565" y="165502"/>
                </a:cubicBezTo>
                <a:cubicBezTo>
                  <a:pt x="224675" y="169549"/>
                  <a:pt x="222473" y="174095"/>
                  <a:pt x="219290" y="177915"/>
                </a:cubicBezTo>
                <a:cubicBezTo>
                  <a:pt x="215544" y="182410"/>
                  <a:pt x="209888" y="185311"/>
                  <a:pt x="206878" y="190328"/>
                </a:cubicBezTo>
                <a:cubicBezTo>
                  <a:pt x="197358" y="206195"/>
                  <a:pt x="195136" y="226893"/>
                  <a:pt x="182052" y="239978"/>
                </a:cubicBezTo>
                <a:cubicBezTo>
                  <a:pt x="172647" y="249383"/>
                  <a:pt x="163860" y="257002"/>
                  <a:pt x="157227" y="268941"/>
                </a:cubicBezTo>
                <a:cubicBezTo>
                  <a:pt x="153620" y="275434"/>
                  <a:pt x="153886" y="284078"/>
                  <a:pt x="148952" y="289629"/>
                </a:cubicBezTo>
                <a:cubicBezTo>
                  <a:pt x="142344" y="297062"/>
                  <a:pt x="131158" y="299146"/>
                  <a:pt x="124126" y="306179"/>
                </a:cubicBezTo>
                <a:lnTo>
                  <a:pt x="111714" y="318592"/>
                </a:lnTo>
                <a:cubicBezTo>
                  <a:pt x="102396" y="346545"/>
                  <a:pt x="115318" y="316247"/>
                  <a:pt x="95164" y="339280"/>
                </a:cubicBezTo>
                <a:cubicBezTo>
                  <a:pt x="86927" y="348693"/>
                  <a:pt x="75783" y="367950"/>
                  <a:pt x="70338" y="380655"/>
                </a:cubicBezTo>
                <a:cubicBezTo>
                  <a:pt x="68620" y="384664"/>
                  <a:pt x="68151" y="389167"/>
                  <a:pt x="66201" y="393068"/>
                </a:cubicBezTo>
                <a:cubicBezTo>
                  <a:pt x="62168" y="401134"/>
                  <a:pt x="52632" y="412808"/>
                  <a:pt x="45513" y="417893"/>
                </a:cubicBezTo>
                <a:cubicBezTo>
                  <a:pt x="30880" y="428345"/>
                  <a:pt x="0" y="446856"/>
                  <a:pt x="0" y="446856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490065" y="3320026"/>
            <a:ext cx="1225754" cy="180258"/>
          </a:xfrm>
          <a:custGeom>
            <a:avLst/>
            <a:gdLst>
              <a:gd name="connsiteX0" fmla="*/ 1225754 w 1225754"/>
              <a:gd name="connsiteY0" fmla="*/ 104877 h 180258"/>
              <a:gd name="connsiteX1" fmla="*/ 1215922 w 1225754"/>
              <a:gd name="connsiteY1" fmla="*/ 101600 h 180258"/>
              <a:gd name="connsiteX2" fmla="*/ 1091380 w 1225754"/>
              <a:gd name="connsiteY2" fmla="*/ 101600 h 180258"/>
              <a:gd name="connsiteX3" fmla="*/ 1065161 w 1225754"/>
              <a:gd name="connsiteY3" fmla="*/ 127819 h 180258"/>
              <a:gd name="connsiteX4" fmla="*/ 1038941 w 1225754"/>
              <a:gd name="connsiteY4" fmla="*/ 144206 h 180258"/>
              <a:gd name="connsiteX5" fmla="*/ 1029109 w 1225754"/>
              <a:gd name="connsiteY5" fmla="*/ 154039 h 180258"/>
              <a:gd name="connsiteX6" fmla="*/ 1006167 w 1225754"/>
              <a:gd name="connsiteY6" fmla="*/ 163871 h 180258"/>
              <a:gd name="connsiteX7" fmla="*/ 861961 w 1225754"/>
              <a:gd name="connsiteY7" fmla="*/ 170426 h 180258"/>
              <a:gd name="connsiteX8" fmla="*/ 799690 w 1225754"/>
              <a:gd name="connsiteY8" fmla="*/ 176980 h 180258"/>
              <a:gd name="connsiteX9" fmla="*/ 734141 w 1225754"/>
              <a:gd name="connsiteY9" fmla="*/ 180258 h 180258"/>
              <a:gd name="connsiteX10" fmla="*/ 678425 w 1225754"/>
              <a:gd name="connsiteY10" fmla="*/ 173703 h 180258"/>
              <a:gd name="connsiteX11" fmla="*/ 665316 w 1225754"/>
              <a:gd name="connsiteY11" fmla="*/ 163871 h 180258"/>
              <a:gd name="connsiteX12" fmla="*/ 652206 w 1225754"/>
              <a:gd name="connsiteY12" fmla="*/ 157316 h 180258"/>
              <a:gd name="connsiteX13" fmla="*/ 625987 w 1225754"/>
              <a:gd name="connsiteY13" fmla="*/ 140929 h 180258"/>
              <a:gd name="connsiteX14" fmla="*/ 596490 w 1225754"/>
              <a:gd name="connsiteY14" fmla="*/ 134374 h 180258"/>
              <a:gd name="connsiteX15" fmla="*/ 586658 w 1225754"/>
              <a:gd name="connsiteY15" fmla="*/ 131097 h 180258"/>
              <a:gd name="connsiteX16" fmla="*/ 527664 w 1225754"/>
              <a:gd name="connsiteY16" fmla="*/ 127819 h 180258"/>
              <a:gd name="connsiteX17" fmla="*/ 504722 w 1225754"/>
              <a:gd name="connsiteY17" fmla="*/ 121264 h 180258"/>
              <a:gd name="connsiteX18" fmla="*/ 494890 w 1225754"/>
              <a:gd name="connsiteY18" fmla="*/ 114709 h 180258"/>
              <a:gd name="connsiteX19" fmla="*/ 471948 w 1225754"/>
              <a:gd name="connsiteY19" fmla="*/ 104877 h 180258"/>
              <a:gd name="connsiteX20" fmla="*/ 455561 w 1225754"/>
              <a:gd name="connsiteY20" fmla="*/ 91768 h 180258"/>
              <a:gd name="connsiteX21" fmla="*/ 445729 w 1225754"/>
              <a:gd name="connsiteY21" fmla="*/ 88490 h 180258"/>
              <a:gd name="connsiteX22" fmla="*/ 435896 w 1225754"/>
              <a:gd name="connsiteY22" fmla="*/ 81935 h 180258"/>
              <a:gd name="connsiteX23" fmla="*/ 419509 w 1225754"/>
              <a:gd name="connsiteY23" fmla="*/ 78658 h 180258"/>
              <a:gd name="connsiteX24" fmla="*/ 409677 w 1225754"/>
              <a:gd name="connsiteY24" fmla="*/ 75380 h 180258"/>
              <a:gd name="connsiteX25" fmla="*/ 373625 w 1225754"/>
              <a:gd name="connsiteY25" fmla="*/ 72103 h 180258"/>
              <a:gd name="connsiteX26" fmla="*/ 357238 w 1225754"/>
              <a:gd name="connsiteY26" fmla="*/ 62271 h 180258"/>
              <a:gd name="connsiteX27" fmla="*/ 321187 w 1225754"/>
              <a:gd name="connsiteY27" fmla="*/ 42606 h 180258"/>
              <a:gd name="connsiteX28" fmla="*/ 288412 w 1225754"/>
              <a:gd name="connsiteY28" fmla="*/ 36051 h 180258"/>
              <a:gd name="connsiteX29" fmla="*/ 281858 w 1225754"/>
              <a:gd name="connsiteY29" fmla="*/ 26219 h 180258"/>
              <a:gd name="connsiteX30" fmla="*/ 272025 w 1225754"/>
              <a:gd name="connsiteY30" fmla="*/ 22942 h 180258"/>
              <a:gd name="connsiteX31" fmla="*/ 255638 w 1225754"/>
              <a:gd name="connsiteY31" fmla="*/ 19664 h 180258"/>
              <a:gd name="connsiteX32" fmla="*/ 245806 w 1225754"/>
              <a:gd name="connsiteY32" fmla="*/ 16387 h 180258"/>
              <a:gd name="connsiteX33" fmla="*/ 213032 w 1225754"/>
              <a:gd name="connsiteY33" fmla="*/ 13109 h 180258"/>
              <a:gd name="connsiteX34" fmla="*/ 203200 w 1225754"/>
              <a:gd name="connsiteY34" fmla="*/ 3277 h 180258"/>
              <a:gd name="connsiteX35" fmla="*/ 190090 w 1225754"/>
              <a:gd name="connsiteY35" fmla="*/ 0 h 180258"/>
              <a:gd name="connsiteX36" fmla="*/ 39329 w 1225754"/>
              <a:gd name="connsiteY36" fmla="*/ 3277 h 180258"/>
              <a:gd name="connsiteX37" fmla="*/ 29496 w 1225754"/>
              <a:gd name="connsiteY37" fmla="*/ 6555 h 180258"/>
              <a:gd name="connsiteX38" fmla="*/ 16387 w 1225754"/>
              <a:gd name="connsiteY38" fmla="*/ 16387 h 180258"/>
              <a:gd name="connsiteX39" fmla="*/ 3277 w 1225754"/>
              <a:gd name="connsiteY39" fmla="*/ 9832 h 180258"/>
              <a:gd name="connsiteX40" fmla="*/ 0 w 1225754"/>
              <a:gd name="connsiteY40" fmla="*/ 9832 h 18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25754" h="180258">
                <a:moveTo>
                  <a:pt x="1225754" y="104877"/>
                </a:moveTo>
                <a:cubicBezTo>
                  <a:pt x="1222477" y="103785"/>
                  <a:pt x="1219244" y="102549"/>
                  <a:pt x="1215922" y="101600"/>
                </a:cubicBezTo>
                <a:cubicBezTo>
                  <a:pt x="1172328" y="89144"/>
                  <a:pt x="1161395" y="99540"/>
                  <a:pt x="1091380" y="101600"/>
                </a:cubicBezTo>
                <a:cubicBezTo>
                  <a:pt x="1082640" y="110340"/>
                  <a:pt x="1075759" y="121460"/>
                  <a:pt x="1065161" y="127819"/>
                </a:cubicBezTo>
                <a:cubicBezTo>
                  <a:pt x="1062880" y="129188"/>
                  <a:pt x="1043263" y="140604"/>
                  <a:pt x="1038941" y="144206"/>
                </a:cubicBezTo>
                <a:cubicBezTo>
                  <a:pt x="1035380" y="147173"/>
                  <a:pt x="1032881" y="151345"/>
                  <a:pt x="1029109" y="154039"/>
                </a:cubicBezTo>
                <a:cubicBezTo>
                  <a:pt x="1026724" y="155742"/>
                  <a:pt x="1010865" y="163571"/>
                  <a:pt x="1006167" y="163871"/>
                </a:cubicBezTo>
                <a:cubicBezTo>
                  <a:pt x="958146" y="166936"/>
                  <a:pt x="861961" y="170426"/>
                  <a:pt x="861961" y="170426"/>
                </a:cubicBezTo>
                <a:cubicBezTo>
                  <a:pt x="832206" y="176376"/>
                  <a:pt x="846540" y="174224"/>
                  <a:pt x="799690" y="176980"/>
                </a:cubicBezTo>
                <a:lnTo>
                  <a:pt x="734141" y="180258"/>
                </a:lnTo>
                <a:lnTo>
                  <a:pt x="678425" y="173703"/>
                </a:lnTo>
                <a:cubicBezTo>
                  <a:pt x="673243" y="171976"/>
                  <a:pt x="669948" y="166766"/>
                  <a:pt x="665316" y="163871"/>
                </a:cubicBezTo>
                <a:cubicBezTo>
                  <a:pt x="661173" y="161282"/>
                  <a:pt x="656448" y="159740"/>
                  <a:pt x="652206" y="157316"/>
                </a:cubicBezTo>
                <a:cubicBezTo>
                  <a:pt x="640691" y="150736"/>
                  <a:pt x="639901" y="147113"/>
                  <a:pt x="625987" y="140929"/>
                </a:cubicBezTo>
                <a:cubicBezTo>
                  <a:pt x="621656" y="139004"/>
                  <a:pt x="599755" y="135190"/>
                  <a:pt x="596490" y="134374"/>
                </a:cubicBezTo>
                <a:cubicBezTo>
                  <a:pt x="593139" y="133536"/>
                  <a:pt x="590097" y="131425"/>
                  <a:pt x="586658" y="131097"/>
                </a:cubicBezTo>
                <a:cubicBezTo>
                  <a:pt x="567052" y="129230"/>
                  <a:pt x="547329" y="128912"/>
                  <a:pt x="527664" y="127819"/>
                </a:cubicBezTo>
                <a:cubicBezTo>
                  <a:pt x="523458" y="126768"/>
                  <a:pt x="509428" y="123617"/>
                  <a:pt x="504722" y="121264"/>
                </a:cubicBezTo>
                <a:cubicBezTo>
                  <a:pt x="501199" y="119502"/>
                  <a:pt x="498413" y="116471"/>
                  <a:pt x="494890" y="114709"/>
                </a:cubicBezTo>
                <a:cubicBezTo>
                  <a:pt x="477405" y="105967"/>
                  <a:pt x="492416" y="118522"/>
                  <a:pt x="471948" y="104877"/>
                </a:cubicBezTo>
                <a:cubicBezTo>
                  <a:pt x="466128" y="100997"/>
                  <a:pt x="461493" y="95475"/>
                  <a:pt x="455561" y="91768"/>
                </a:cubicBezTo>
                <a:cubicBezTo>
                  <a:pt x="452631" y="89937"/>
                  <a:pt x="448819" y="90035"/>
                  <a:pt x="445729" y="88490"/>
                </a:cubicBezTo>
                <a:cubicBezTo>
                  <a:pt x="442206" y="86728"/>
                  <a:pt x="439584" y="83318"/>
                  <a:pt x="435896" y="81935"/>
                </a:cubicBezTo>
                <a:cubicBezTo>
                  <a:pt x="430680" y="79979"/>
                  <a:pt x="424913" y="80009"/>
                  <a:pt x="419509" y="78658"/>
                </a:cubicBezTo>
                <a:cubicBezTo>
                  <a:pt x="416157" y="77820"/>
                  <a:pt x="413097" y="75869"/>
                  <a:pt x="409677" y="75380"/>
                </a:cubicBezTo>
                <a:cubicBezTo>
                  <a:pt x="397731" y="73673"/>
                  <a:pt x="385642" y="73195"/>
                  <a:pt x="373625" y="72103"/>
                </a:cubicBezTo>
                <a:cubicBezTo>
                  <a:pt x="368163" y="68826"/>
                  <a:pt x="362612" y="65691"/>
                  <a:pt x="357238" y="62271"/>
                </a:cubicBezTo>
                <a:cubicBezTo>
                  <a:pt x="342111" y="52645"/>
                  <a:pt x="337844" y="47048"/>
                  <a:pt x="321187" y="42606"/>
                </a:cubicBezTo>
                <a:cubicBezTo>
                  <a:pt x="310422" y="39735"/>
                  <a:pt x="288412" y="36051"/>
                  <a:pt x="288412" y="36051"/>
                </a:cubicBezTo>
                <a:cubicBezTo>
                  <a:pt x="286227" y="32774"/>
                  <a:pt x="284934" y="28679"/>
                  <a:pt x="281858" y="26219"/>
                </a:cubicBezTo>
                <a:cubicBezTo>
                  <a:pt x="279160" y="24061"/>
                  <a:pt x="275377" y="23780"/>
                  <a:pt x="272025" y="22942"/>
                </a:cubicBezTo>
                <a:cubicBezTo>
                  <a:pt x="266621" y="21591"/>
                  <a:pt x="261042" y="21015"/>
                  <a:pt x="255638" y="19664"/>
                </a:cubicBezTo>
                <a:cubicBezTo>
                  <a:pt x="252287" y="18826"/>
                  <a:pt x="249220" y="16912"/>
                  <a:pt x="245806" y="16387"/>
                </a:cubicBezTo>
                <a:cubicBezTo>
                  <a:pt x="234955" y="14717"/>
                  <a:pt x="223957" y="14202"/>
                  <a:pt x="213032" y="13109"/>
                </a:cubicBezTo>
                <a:cubicBezTo>
                  <a:pt x="209755" y="9832"/>
                  <a:pt x="207224" y="5576"/>
                  <a:pt x="203200" y="3277"/>
                </a:cubicBezTo>
                <a:cubicBezTo>
                  <a:pt x="199289" y="1042"/>
                  <a:pt x="194594" y="0"/>
                  <a:pt x="190090" y="0"/>
                </a:cubicBezTo>
                <a:cubicBezTo>
                  <a:pt x="139824" y="0"/>
                  <a:pt x="89583" y="2185"/>
                  <a:pt x="39329" y="3277"/>
                </a:cubicBezTo>
                <a:cubicBezTo>
                  <a:pt x="36051" y="4370"/>
                  <a:pt x="32496" y="4841"/>
                  <a:pt x="29496" y="6555"/>
                </a:cubicBezTo>
                <a:cubicBezTo>
                  <a:pt x="24754" y="9265"/>
                  <a:pt x="21807" y="15710"/>
                  <a:pt x="16387" y="16387"/>
                </a:cubicBezTo>
                <a:cubicBezTo>
                  <a:pt x="11539" y="16993"/>
                  <a:pt x="7813" y="11647"/>
                  <a:pt x="3277" y="9832"/>
                </a:cubicBezTo>
                <a:cubicBezTo>
                  <a:pt x="2263" y="9426"/>
                  <a:pt x="1092" y="9832"/>
                  <a:pt x="0" y="9832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455274" y="3080774"/>
            <a:ext cx="35550" cy="245807"/>
          </a:xfrm>
          <a:custGeom>
            <a:avLst/>
            <a:gdLst>
              <a:gd name="connsiteX0" fmla="*/ 28236 w 35550"/>
              <a:gd name="connsiteY0" fmla="*/ 245807 h 245807"/>
              <a:gd name="connsiteX1" fmla="*/ 34791 w 35550"/>
              <a:gd name="connsiteY1" fmla="*/ 232697 h 245807"/>
              <a:gd name="connsiteX2" fmla="*/ 31513 w 35550"/>
              <a:gd name="connsiteY2" fmla="*/ 203200 h 245807"/>
              <a:gd name="connsiteX3" fmla="*/ 15126 w 35550"/>
              <a:gd name="connsiteY3" fmla="*/ 176981 h 245807"/>
              <a:gd name="connsiteX4" fmla="*/ 15126 w 35550"/>
              <a:gd name="connsiteY4" fmla="*/ 55716 h 245807"/>
              <a:gd name="connsiteX5" fmla="*/ 15126 w 35550"/>
              <a:gd name="connsiteY5" fmla="*/ 0 h 245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50" h="245807">
                <a:moveTo>
                  <a:pt x="28236" y="245807"/>
                </a:moveTo>
                <a:cubicBezTo>
                  <a:pt x="30421" y="241437"/>
                  <a:pt x="34416" y="237568"/>
                  <a:pt x="34791" y="232697"/>
                </a:cubicBezTo>
                <a:cubicBezTo>
                  <a:pt x="35550" y="222833"/>
                  <a:pt x="34231" y="212712"/>
                  <a:pt x="31513" y="203200"/>
                </a:cubicBezTo>
                <a:cubicBezTo>
                  <a:pt x="30524" y="199739"/>
                  <a:pt x="18493" y="182032"/>
                  <a:pt x="15126" y="176981"/>
                </a:cubicBezTo>
                <a:cubicBezTo>
                  <a:pt x="0" y="131599"/>
                  <a:pt x="12811" y="173793"/>
                  <a:pt x="15126" y="55716"/>
                </a:cubicBezTo>
                <a:cubicBezTo>
                  <a:pt x="15490" y="37148"/>
                  <a:pt x="15126" y="18572"/>
                  <a:pt x="15126" y="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684352" y="3244294"/>
            <a:ext cx="1817347" cy="154417"/>
          </a:xfrm>
          <a:custGeom>
            <a:avLst/>
            <a:gdLst>
              <a:gd name="connsiteX0" fmla="*/ 1916038 w 1919722"/>
              <a:gd name="connsiteY0" fmla="*/ 82287 h 154417"/>
              <a:gd name="connsiteX1" fmla="*/ 1879986 w 1919722"/>
              <a:gd name="connsiteY1" fmla="*/ 95396 h 154417"/>
              <a:gd name="connsiteX2" fmla="*/ 1860321 w 1919722"/>
              <a:gd name="connsiteY2" fmla="*/ 121616 h 154417"/>
              <a:gd name="connsiteX3" fmla="*/ 1847212 w 1919722"/>
              <a:gd name="connsiteY3" fmla="*/ 128171 h 154417"/>
              <a:gd name="connsiteX4" fmla="*/ 1614515 w 1919722"/>
              <a:gd name="connsiteY4" fmla="*/ 121616 h 154417"/>
              <a:gd name="connsiteX5" fmla="*/ 1575186 w 1919722"/>
              <a:gd name="connsiteY5" fmla="*/ 115061 h 154417"/>
              <a:gd name="connsiteX6" fmla="*/ 1552244 w 1919722"/>
              <a:gd name="connsiteY6" fmla="*/ 98674 h 154417"/>
              <a:gd name="connsiteX7" fmla="*/ 1519470 w 1919722"/>
              <a:gd name="connsiteY7" fmla="*/ 79009 h 154417"/>
              <a:gd name="connsiteX8" fmla="*/ 1470308 w 1919722"/>
              <a:gd name="connsiteY8" fmla="*/ 69177 h 154417"/>
              <a:gd name="connsiteX9" fmla="*/ 1460476 w 1919722"/>
              <a:gd name="connsiteY9" fmla="*/ 65900 h 154417"/>
              <a:gd name="connsiteX10" fmla="*/ 1427702 w 1919722"/>
              <a:gd name="connsiteY10" fmla="*/ 59345 h 154417"/>
              <a:gd name="connsiteX11" fmla="*/ 1414592 w 1919722"/>
              <a:gd name="connsiteY11" fmla="*/ 56067 h 154417"/>
              <a:gd name="connsiteX12" fmla="*/ 1358876 w 1919722"/>
              <a:gd name="connsiteY12" fmla="*/ 59345 h 154417"/>
              <a:gd name="connsiteX13" fmla="*/ 1332657 w 1919722"/>
              <a:gd name="connsiteY13" fmla="*/ 72454 h 154417"/>
              <a:gd name="connsiteX14" fmla="*/ 1312992 w 1919722"/>
              <a:gd name="connsiteY14" fmla="*/ 79009 h 154417"/>
              <a:gd name="connsiteX15" fmla="*/ 1296605 w 1919722"/>
              <a:gd name="connsiteY15" fmla="*/ 85564 h 154417"/>
              <a:gd name="connsiteX16" fmla="*/ 1257276 w 1919722"/>
              <a:gd name="connsiteY16" fmla="*/ 88841 h 154417"/>
              <a:gd name="connsiteX17" fmla="*/ 1224502 w 1919722"/>
              <a:gd name="connsiteY17" fmla="*/ 108506 h 154417"/>
              <a:gd name="connsiteX18" fmla="*/ 1214670 w 1919722"/>
              <a:gd name="connsiteY18" fmla="*/ 118338 h 154417"/>
              <a:gd name="connsiteX19" fmla="*/ 1040967 w 1919722"/>
              <a:gd name="connsiteY19" fmla="*/ 115061 h 154417"/>
              <a:gd name="connsiteX20" fmla="*/ 981973 w 1919722"/>
              <a:gd name="connsiteY20" fmla="*/ 79009 h 154417"/>
              <a:gd name="connsiteX21" fmla="*/ 955754 w 1919722"/>
              <a:gd name="connsiteY21" fmla="*/ 69177 h 154417"/>
              <a:gd name="connsiteX22" fmla="*/ 936089 w 1919722"/>
              <a:gd name="connsiteY22" fmla="*/ 56067 h 154417"/>
              <a:gd name="connsiteX23" fmla="*/ 900038 w 1919722"/>
              <a:gd name="connsiteY23" fmla="*/ 36403 h 154417"/>
              <a:gd name="connsiteX24" fmla="*/ 860708 w 1919722"/>
              <a:gd name="connsiteY24" fmla="*/ 20016 h 154417"/>
              <a:gd name="connsiteX25" fmla="*/ 837767 w 1919722"/>
              <a:gd name="connsiteY25" fmla="*/ 10183 h 154417"/>
              <a:gd name="connsiteX26" fmla="*/ 824657 w 1919722"/>
              <a:gd name="connsiteY26" fmla="*/ 3629 h 154417"/>
              <a:gd name="connsiteX27" fmla="*/ 785328 w 1919722"/>
              <a:gd name="connsiteY27" fmla="*/ 351 h 154417"/>
              <a:gd name="connsiteX28" fmla="*/ 578850 w 1919722"/>
              <a:gd name="connsiteY28" fmla="*/ 6906 h 154417"/>
              <a:gd name="connsiteX29" fmla="*/ 555908 w 1919722"/>
              <a:gd name="connsiteY29" fmla="*/ 10183 h 154417"/>
              <a:gd name="connsiteX30" fmla="*/ 513302 w 1919722"/>
              <a:gd name="connsiteY30" fmla="*/ 42958 h 154417"/>
              <a:gd name="connsiteX31" fmla="*/ 503470 w 1919722"/>
              <a:gd name="connsiteY31" fmla="*/ 52790 h 154417"/>
              <a:gd name="connsiteX32" fmla="*/ 473973 w 1919722"/>
              <a:gd name="connsiteY32" fmla="*/ 88841 h 154417"/>
              <a:gd name="connsiteX33" fmla="*/ 388760 w 1919722"/>
              <a:gd name="connsiteY33" fmla="*/ 128171 h 154417"/>
              <a:gd name="connsiteX34" fmla="*/ 165896 w 1919722"/>
              <a:gd name="connsiteY34" fmla="*/ 124893 h 154417"/>
              <a:gd name="connsiteX35" fmla="*/ 87238 w 1919722"/>
              <a:gd name="connsiteY35" fmla="*/ 115061 h 154417"/>
              <a:gd name="connsiteX36" fmla="*/ 57741 w 1919722"/>
              <a:gd name="connsiteY36" fmla="*/ 92119 h 154417"/>
              <a:gd name="connsiteX37" fmla="*/ 44631 w 1919722"/>
              <a:gd name="connsiteY37" fmla="*/ 85564 h 15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919722" h="154417">
                <a:moveTo>
                  <a:pt x="1916038" y="82287"/>
                </a:moveTo>
                <a:cubicBezTo>
                  <a:pt x="1908179" y="105861"/>
                  <a:pt x="1919722" y="81205"/>
                  <a:pt x="1879986" y="95396"/>
                </a:cubicBezTo>
                <a:cubicBezTo>
                  <a:pt x="1861651" y="101944"/>
                  <a:pt x="1871039" y="110897"/>
                  <a:pt x="1860321" y="121616"/>
                </a:cubicBezTo>
                <a:cubicBezTo>
                  <a:pt x="1856867" y="125071"/>
                  <a:pt x="1851582" y="125986"/>
                  <a:pt x="1847212" y="128171"/>
                </a:cubicBezTo>
                <a:lnTo>
                  <a:pt x="1614515" y="121616"/>
                </a:lnTo>
                <a:cubicBezTo>
                  <a:pt x="1589781" y="120688"/>
                  <a:pt x="1591541" y="120512"/>
                  <a:pt x="1575186" y="115061"/>
                </a:cubicBezTo>
                <a:cubicBezTo>
                  <a:pt x="1559170" y="99045"/>
                  <a:pt x="1572376" y="110178"/>
                  <a:pt x="1552244" y="98674"/>
                </a:cubicBezTo>
                <a:cubicBezTo>
                  <a:pt x="1541182" y="92353"/>
                  <a:pt x="1531557" y="83038"/>
                  <a:pt x="1519470" y="79009"/>
                </a:cubicBezTo>
                <a:cubicBezTo>
                  <a:pt x="1490420" y="69326"/>
                  <a:pt x="1506672" y="73217"/>
                  <a:pt x="1470308" y="69177"/>
                </a:cubicBezTo>
                <a:cubicBezTo>
                  <a:pt x="1467031" y="68085"/>
                  <a:pt x="1463842" y="66677"/>
                  <a:pt x="1460476" y="65900"/>
                </a:cubicBezTo>
                <a:cubicBezTo>
                  <a:pt x="1449620" y="63395"/>
                  <a:pt x="1438510" y="62047"/>
                  <a:pt x="1427702" y="59345"/>
                </a:cubicBezTo>
                <a:lnTo>
                  <a:pt x="1414592" y="56067"/>
                </a:lnTo>
                <a:cubicBezTo>
                  <a:pt x="1396020" y="57160"/>
                  <a:pt x="1377309" y="56831"/>
                  <a:pt x="1358876" y="59345"/>
                </a:cubicBezTo>
                <a:cubicBezTo>
                  <a:pt x="1340121" y="61903"/>
                  <a:pt x="1346521" y="66292"/>
                  <a:pt x="1332657" y="72454"/>
                </a:cubicBezTo>
                <a:cubicBezTo>
                  <a:pt x="1326343" y="75260"/>
                  <a:pt x="1319486" y="76648"/>
                  <a:pt x="1312992" y="79009"/>
                </a:cubicBezTo>
                <a:cubicBezTo>
                  <a:pt x="1307463" y="81020"/>
                  <a:pt x="1302399" y="84542"/>
                  <a:pt x="1296605" y="85564"/>
                </a:cubicBezTo>
                <a:cubicBezTo>
                  <a:pt x="1283650" y="87850"/>
                  <a:pt x="1270386" y="87749"/>
                  <a:pt x="1257276" y="88841"/>
                </a:cubicBezTo>
                <a:cubicBezTo>
                  <a:pt x="1246932" y="94013"/>
                  <a:pt x="1232411" y="100597"/>
                  <a:pt x="1224502" y="108506"/>
                </a:cubicBezTo>
                <a:lnTo>
                  <a:pt x="1214670" y="118338"/>
                </a:lnTo>
                <a:cubicBezTo>
                  <a:pt x="1156769" y="117246"/>
                  <a:pt x="1098068" y="124712"/>
                  <a:pt x="1040967" y="115061"/>
                </a:cubicBezTo>
                <a:cubicBezTo>
                  <a:pt x="1018243" y="111220"/>
                  <a:pt x="1003552" y="87101"/>
                  <a:pt x="981973" y="79009"/>
                </a:cubicBezTo>
                <a:lnTo>
                  <a:pt x="955754" y="69177"/>
                </a:lnTo>
                <a:cubicBezTo>
                  <a:pt x="928629" y="42054"/>
                  <a:pt x="961386" y="71878"/>
                  <a:pt x="936089" y="56067"/>
                </a:cubicBezTo>
                <a:cubicBezTo>
                  <a:pt x="891904" y="28451"/>
                  <a:pt x="948466" y="55236"/>
                  <a:pt x="900038" y="36403"/>
                </a:cubicBezTo>
                <a:cubicBezTo>
                  <a:pt x="886801" y="31255"/>
                  <a:pt x="873797" y="25527"/>
                  <a:pt x="860708" y="20016"/>
                </a:cubicBezTo>
                <a:cubicBezTo>
                  <a:pt x="853040" y="16787"/>
                  <a:pt x="845209" y="13903"/>
                  <a:pt x="837767" y="10183"/>
                </a:cubicBezTo>
                <a:cubicBezTo>
                  <a:pt x="833397" y="7998"/>
                  <a:pt x="829459" y="4529"/>
                  <a:pt x="824657" y="3629"/>
                </a:cubicBezTo>
                <a:cubicBezTo>
                  <a:pt x="811727" y="1205"/>
                  <a:pt x="798438" y="1444"/>
                  <a:pt x="785328" y="351"/>
                </a:cubicBezTo>
                <a:cubicBezTo>
                  <a:pt x="714636" y="1765"/>
                  <a:pt x="647924" y="0"/>
                  <a:pt x="578850" y="6906"/>
                </a:cubicBezTo>
                <a:cubicBezTo>
                  <a:pt x="571163" y="7675"/>
                  <a:pt x="563555" y="9091"/>
                  <a:pt x="555908" y="10183"/>
                </a:cubicBezTo>
                <a:cubicBezTo>
                  <a:pt x="528045" y="21329"/>
                  <a:pt x="543681" y="12578"/>
                  <a:pt x="513302" y="42958"/>
                </a:cubicBezTo>
                <a:cubicBezTo>
                  <a:pt x="510025" y="46235"/>
                  <a:pt x="506041" y="48934"/>
                  <a:pt x="503470" y="52790"/>
                </a:cubicBezTo>
                <a:cubicBezTo>
                  <a:pt x="494784" y="65819"/>
                  <a:pt x="487391" y="79692"/>
                  <a:pt x="473973" y="88841"/>
                </a:cubicBezTo>
                <a:cubicBezTo>
                  <a:pt x="422687" y="123809"/>
                  <a:pt x="433162" y="118304"/>
                  <a:pt x="388760" y="128171"/>
                </a:cubicBezTo>
                <a:lnTo>
                  <a:pt x="165896" y="124893"/>
                </a:lnTo>
                <a:cubicBezTo>
                  <a:pt x="148402" y="124495"/>
                  <a:pt x="108093" y="130703"/>
                  <a:pt x="87238" y="115061"/>
                </a:cubicBezTo>
                <a:cubicBezTo>
                  <a:pt x="0" y="49630"/>
                  <a:pt x="151191" y="154417"/>
                  <a:pt x="57741" y="92119"/>
                </a:cubicBezTo>
                <a:cubicBezTo>
                  <a:pt x="43757" y="82797"/>
                  <a:pt x="44631" y="76592"/>
                  <a:pt x="44631" y="85564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467510" y="2516652"/>
            <a:ext cx="180258" cy="195617"/>
          </a:xfrm>
          <a:custGeom>
            <a:avLst/>
            <a:gdLst>
              <a:gd name="connsiteX0" fmla="*/ 0 w 180258"/>
              <a:gd name="connsiteY0" fmla="*/ 183942 h 195617"/>
              <a:gd name="connsiteX1" fmla="*/ 127819 w 180258"/>
              <a:gd name="connsiteY1" fmla="*/ 167554 h 195617"/>
              <a:gd name="connsiteX2" fmla="*/ 134374 w 180258"/>
              <a:gd name="connsiteY2" fmla="*/ 157722 h 195617"/>
              <a:gd name="connsiteX3" fmla="*/ 137651 w 180258"/>
              <a:gd name="connsiteY3" fmla="*/ 147890 h 195617"/>
              <a:gd name="connsiteX4" fmla="*/ 140929 w 180258"/>
              <a:gd name="connsiteY4" fmla="*/ 79064 h 195617"/>
              <a:gd name="connsiteX5" fmla="*/ 144206 w 180258"/>
              <a:gd name="connsiteY5" fmla="*/ 26625 h 195617"/>
              <a:gd name="connsiteX6" fmla="*/ 154038 w 180258"/>
              <a:gd name="connsiteY6" fmla="*/ 16793 h 195617"/>
              <a:gd name="connsiteX7" fmla="*/ 160593 w 180258"/>
              <a:gd name="connsiteY7" fmla="*/ 6961 h 195617"/>
              <a:gd name="connsiteX8" fmla="*/ 180258 w 180258"/>
              <a:gd name="connsiteY8" fmla="*/ 406 h 19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258" h="195617">
                <a:moveTo>
                  <a:pt x="0" y="183942"/>
                </a:moveTo>
                <a:cubicBezTo>
                  <a:pt x="26947" y="182357"/>
                  <a:pt x="95080" y="195617"/>
                  <a:pt x="127819" y="167554"/>
                </a:cubicBezTo>
                <a:cubicBezTo>
                  <a:pt x="130810" y="164991"/>
                  <a:pt x="132189" y="160999"/>
                  <a:pt x="134374" y="157722"/>
                </a:cubicBezTo>
                <a:cubicBezTo>
                  <a:pt x="135466" y="154445"/>
                  <a:pt x="137364" y="151333"/>
                  <a:pt x="137651" y="147890"/>
                </a:cubicBezTo>
                <a:cubicBezTo>
                  <a:pt x="139558" y="125001"/>
                  <a:pt x="139689" y="101999"/>
                  <a:pt x="140929" y="79064"/>
                </a:cubicBezTo>
                <a:cubicBezTo>
                  <a:pt x="141874" y="61576"/>
                  <a:pt x="140598" y="43763"/>
                  <a:pt x="144206" y="26625"/>
                </a:cubicBezTo>
                <a:cubicBezTo>
                  <a:pt x="145161" y="22090"/>
                  <a:pt x="151071" y="20354"/>
                  <a:pt x="154038" y="16793"/>
                </a:cubicBezTo>
                <a:cubicBezTo>
                  <a:pt x="156560" y="13767"/>
                  <a:pt x="157388" y="9250"/>
                  <a:pt x="160593" y="6961"/>
                </a:cubicBezTo>
                <a:cubicBezTo>
                  <a:pt x="170338" y="0"/>
                  <a:pt x="172519" y="406"/>
                  <a:pt x="180258" y="406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456368" y="1822245"/>
            <a:ext cx="209261" cy="694813"/>
          </a:xfrm>
          <a:custGeom>
            <a:avLst/>
            <a:gdLst>
              <a:gd name="connsiteX0" fmla="*/ 178290 w 209261"/>
              <a:gd name="connsiteY0" fmla="*/ 694813 h 694813"/>
              <a:gd name="connsiteX1" fmla="*/ 181567 w 209261"/>
              <a:gd name="connsiteY1" fmla="*/ 550607 h 694813"/>
              <a:gd name="connsiteX2" fmla="*/ 175013 w 209261"/>
              <a:gd name="connsiteY2" fmla="*/ 530942 h 694813"/>
              <a:gd name="connsiteX3" fmla="*/ 171735 w 209261"/>
              <a:gd name="connsiteY3" fmla="*/ 517832 h 694813"/>
              <a:gd name="connsiteX4" fmla="*/ 145516 w 209261"/>
              <a:gd name="connsiteY4" fmla="*/ 478503 h 694813"/>
              <a:gd name="connsiteX5" fmla="*/ 138961 w 209261"/>
              <a:gd name="connsiteY5" fmla="*/ 458839 h 694813"/>
              <a:gd name="connsiteX6" fmla="*/ 129129 w 209261"/>
              <a:gd name="connsiteY6" fmla="*/ 435897 h 694813"/>
              <a:gd name="connsiteX7" fmla="*/ 119297 w 209261"/>
              <a:gd name="connsiteY7" fmla="*/ 308078 h 694813"/>
              <a:gd name="connsiteX8" fmla="*/ 106187 w 209261"/>
              <a:gd name="connsiteY8" fmla="*/ 294968 h 694813"/>
              <a:gd name="connsiteX9" fmla="*/ 79967 w 209261"/>
              <a:gd name="connsiteY9" fmla="*/ 275303 h 694813"/>
              <a:gd name="connsiteX10" fmla="*/ 47193 w 209261"/>
              <a:gd name="connsiteY10" fmla="*/ 242529 h 694813"/>
              <a:gd name="connsiteX11" fmla="*/ 37361 w 209261"/>
              <a:gd name="connsiteY11" fmla="*/ 232697 h 694813"/>
              <a:gd name="connsiteX12" fmla="*/ 30806 w 209261"/>
              <a:gd name="connsiteY12" fmla="*/ 222865 h 694813"/>
              <a:gd name="connsiteX13" fmla="*/ 11142 w 209261"/>
              <a:gd name="connsiteY13" fmla="*/ 203200 h 694813"/>
              <a:gd name="connsiteX14" fmla="*/ 11142 w 209261"/>
              <a:gd name="connsiteY14" fmla="*/ 108155 h 694813"/>
              <a:gd name="connsiteX15" fmla="*/ 43916 w 209261"/>
              <a:gd name="connsiteY15" fmla="*/ 81936 h 694813"/>
              <a:gd name="connsiteX16" fmla="*/ 53748 w 209261"/>
              <a:gd name="connsiteY16" fmla="*/ 72103 h 694813"/>
              <a:gd name="connsiteX17" fmla="*/ 66858 w 209261"/>
              <a:gd name="connsiteY17" fmla="*/ 52439 h 694813"/>
              <a:gd name="connsiteX18" fmla="*/ 83245 w 209261"/>
              <a:gd name="connsiteY18" fmla="*/ 39329 h 694813"/>
              <a:gd name="connsiteX19" fmla="*/ 93077 w 209261"/>
              <a:gd name="connsiteY19" fmla="*/ 32774 h 694813"/>
              <a:gd name="connsiteX20" fmla="*/ 106187 w 209261"/>
              <a:gd name="connsiteY20" fmla="*/ 19665 h 694813"/>
              <a:gd name="connsiteX21" fmla="*/ 116019 w 209261"/>
              <a:gd name="connsiteY21" fmla="*/ 0 h 69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9261" h="694813">
                <a:moveTo>
                  <a:pt x="178290" y="694813"/>
                </a:moveTo>
                <a:cubicBezTo>
                  <a:pt x="209261" y="648358"/>
                  <a:pt x="189919" y="681453"/>
                  <a:pt x="181567" y="550607"/>
                </a:cubicBezTo>
                <a:cubicBezTo>
                  <a:pt x="181127" y="543712"/>
                  <a:pt x="176689" y="537645"/>
                  <a:pt x="175013" y="530942"/>
                </a:cubicBezTo>
                <a:cubicBezTo>
                  <a:pt x="173920" y="526572"/>
                  <a:pt x="173750" y="521861"/>
                  <a:pt x="171735" y="517832"/>
                </a:cubicBezTo>
                <a:cubicBezTo>
                  <a:pt x="159347" y="493057"/>
                  <a:pt x="157952" y="515811"/>
                  <a:pt x="145516" y="478503"/>
                </a:cubicBezTo>
                <a:cubicBezTo>
                  <a:pt x="143331" y="471948"/>
                  <a:pt x="142051" y="465019"/>
                  <a:pt x="138961" y="458839"/>
                </a:cubicBezTo>
                <a:cubicBezTo>
                  <a:pt x="130861" y="442639"/>
                  <a:pt x="133951" y="450364"/>
                  <a:pt x="129129" y="435897"/>
                </a:cubicBezTo>
                <a:cubicBezTo>
                  <a:pt x="128456" y="411658"/>
                  <a:pt x="147402" y="340868"/>
                  <a:pt x="119297" y="308078"/>
                </a:cubicBezTo>
                <a:cubicBezTo>
                  <a:pt x="115275" y="303386"/>
                  <a:pt x="110257" y="299619"/>
                  <a:pt x="106187" y="294968"/>
                </a:cubicBezTo>
                <a:cubicBezTo>
                  <a:pt x="89398" y="275781"/>
                  <a:pt x="105118" y="285363"/>
                  <a:pt x="79967" y="275303"/>
                </a:cubicBezTo>
                <a:lnTo>
                  <a:pt x="47193" y="242529"/>
                </a:lnTo>
                <a:cubicBezTo>
                  <a:pt x="43916" y="239252"/>
                  <a:pt x="39932" y="236553"/>
                  <a:pt x="37361" y="232697"/>
                </a:cubicBezTo>
                <a:cubicBezTo>
                  <a:pt x="35176" y="229420"/>
                  <a:pt x="33423" y="225809"/>
                  <a:pt x="30806" y="222865"/>
                </a:cubicBezTo>
                <a:cubicBezTo>
                  <a:pt x="24647" y="215936"/>
                  <a:pt x="11142" y="203200"/>
                  <a:pt x="11142" y="203200"/>
                </a:cubicBezTo>
                <a:cubicBezTo>
                  <a:pt x="2500" y="168637"/>
                  <a:pt x="0" y="163861"/>
                  <a:pt x="11142" y="108155"/>
                </a:cubicBezTo>
                <a:cubicBezTo>
                  <a:pt x="13356" y="97085"/>
                  <a:pt x="36307" y="87643"/>
                  <a:pt x="43916" y="81936"/>
                </a:cubicBezTo>
                <a:cubicBezTo>
                  <a:pt x="47624" y="79155"/>
                  <a:pt x="50902" y="75762"/>
                  <a:pt x="53748" y="72103"/>
                </a:cubicBezTo>
                <a:cubicBezTo>
                  <a:pt x="58585" y="65885"/>
                  <a:pt x="60707" y="57360"/>
                  <a:pt x="66858" y="52439"/>
                </a:cubicBezTo>
                <a:cubicBezTo>
                  <a:pt x="72320" y="48069"/>
                  <a:pt x="77649" y="43526"/>
                  <a:pt x="83245" y="39329"/>
                </a:cubicBezTo>
                <a:cubicBezTo>
                  <a:pt x="86396" y="36966"/>
                  <a:pt x="90086" y="35337"/>
                  <a:pt x="93077" y="32774"/>
                </a:cubicBezTo>
                <a:cubicBezTo>
                  <a:pt x="97769" y="28752"/>
                  <a:pt x="101817" y="24035"/>
                  <a:pt x="106187" y="19665"/>
                </a:cubicBezTo>
                <a:lnTo>
                  <a:pt x="116019" y="0"/>
                </a:ln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761477" y="2953980"/>
            <a:ext cx="5854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Ushuaia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828306" y="3156671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028412" y="3531699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09048" y="5017895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81562" y="279624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436289" y="788508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6944482" y="4930617"/>
            <a:ext cx="11737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000" b="1" dirty="0" smtClean="0">
                <a:solidFill>
                  <a:schemeClr val="bg1"/>
                </a:solidFill>
              </a:rPr>
              <a:t>Cabo de Hornos</a:t>
            </a:r>
            <a:endParaRPr lang="sr-Latn-CS" sz="1000" b="1" dirty="0">
              <a:solidFill>
                <a:schemeClr val="bg1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939842" y="3672631"/>
            <a:ext cx="878737" cy="1450438"/>
          </a:xfrm>
          <a:custGeom>
            <a:avLst/>
            <a:gdLst>
              <a:gd name="connsiteX0" fmla="*/ 774109 w 878737"/>
              <a:gd name="connsiteY0" fmla="*/ 1445504 h 1450438"/>
              <a:gd name="connsiteX1" fmla="*/ 824213 w 878737"/>
              <a:gd name="connsiteY1" fmla="*/ 1435483 h 1450438"/>
              <a:gd name="connsiteX2" fmla="*/ 826718 w 878737"/>
              <a:gd name="connsiteY2" fmla="*/ 1427967 h 1450438"/>
              <a:gd name="connsiteX3" fmla="*/ 829223 w 878737"/>
              <a:gd name="connsiteY3" fmla="*/ 1187468 h 1450438"/>
              <a:gd name="connsiteX4" fmla="*/ 834234 w 878737"/>
              <a:gd name="connsiteY4" fmla="*/ 1174942 h 1450438"/>
              <a:gd name="connsiteX5" fmla="*/ 849265 w 878737"/>
              <a:gd name="connsiteY5" fmla="*/ 1154900 h 1450438"/>
              <a:gd name="connsiteX6" fmla="*/ 854275 w 878737"/>
              <a:gd name="connsiteY6" fmla="*/ 1134858 h 1450438"/>
              <a:gd name="connsiteX7" fmla="*/ 861791 w 878737"/>
              <a:gd name="connsiteY7" fmla="*/ 1124837 h 1450438"/>
              <a:gd name="connsiteX8" fmla="*/ 864296 w 878737"/>
              <a:gd name="connsiteY8" fmla="*/ 1117322 h 1450438"/>
              <a:gd name="connsiteX9" fmla="*/ 869306 w 878737"/>
              <a:gd name="connsiteY9" fmla="*/ 1112311 h 1450438"/>
              <a:gd name="connsiteX10" fmla="*/ 876822 w 878737"/>
              <a:gd name="connsiteY10" fmla="*/ 1059702 h 1450438"/>
              <a:gd name="connsiteX11" fmla="*/ 874317 w 878737"/>
              <a:gd name="connsiteY11" fmla="*/ 989556 h 1450438"/>
              <a:gd name="connsiteX12" fmla="*/ 869306 w 878737"/>
              <a:gd name="connsiteY12" fmla="*/ 982041 h 1450438"/>
              <a:gd name="connsiteX13" fmla="*/ 836739 w 878737"/>
              <a:gd name="connsiteY13" fmla="*/ 939452 h 1450438"/>
              <a:gd name="connsiteX14" fmla="*/ 836739 w 878737"/>
              <a:gd name="connsiteY14" fmla="*/ 939452 h 1450438"/>
              <a:gd name="connsiteX15" fmla="*/ 824213 w 878737"/>
              <a:gd name="connsiteY15" fmla="*/ 919411 h 1450438"/>
              <a:gd name="connsiteX16" fmla="*/ 809182 w 878737"/>
              <a:gd name="connsiteY16" fmla="*/ 899369 h 1450438"/>
              <a:gd name="connsiteX17" fmla="*/ 801666 w 878737"/>
              <a:gd name="connsiteY17" fmla="*/ 889348 h 1450438"/>
              <a:gd name="connsiteX18" fmla="*/ 794150 w 878737"/>
              <a:gd name="connsiteY18" fmla="*/ 879327 h 1450438"/>
              <a:gd name="connsiteX19" fmla="*/ 779119 w 878737"/>
              <a:gd name="connsiteY19" fmla="*/ 846760 h 1450438"/>
              <a:gd name="connsiteX20" fmla="*/ 769098 w 878737"/>
              <a:gd name="connsiteY20" fmla="*/ 829223 h 1450438"/>
              <a:gd name="connsiteX21" fmla="*/ 764088 w 878737"/>
              <a:gd name="connsiteY21" fmla="*/ 819202 h 1450438"/>
              <a:gd name="connsiteX22" fmla="*/ 749057 w 878737"/>
              <a:gd name="connsiteY22" fmla="*/ 799161 h 1450438"/>
              <a:gd name="connsiteX23" fmla="*/ 731520 w 878737"/>
              <a:gd name="connsiteY23" fmla="*/ 764088 h 1450438"/>
              <a:gd name="connsiteX24" fmla="*/ 726510 w 878737"/>
              <a:gd name="connsiteY24" fmla="*/ 754067 h 1450438"/>
              <a:gd name="connsiteX25" fmla="*/ 716489 w 878737"/>
              <a:gd name="connsiteY25" fmla="*/ 741541 h 1450438"/>
              <a:gd name="connsiteX26" fmla="*/ 703963 w 878737"/>
              <a:gd name="connsiteY26" fmla="*/ 716489 h 1450438"/>
              <a:gd name="connsiteX27" fmla="*/ 663880 w 878737"/>
              <a:gd name="connsiteY27" fmla="*/ 676406 h 1450438"/>
              <a:gd name="connsiteX28" fmla="*/ 656364 w 878737"/>
              <a:gd name="connsiteY28" fmla="*/ 668890 h 1450438"/>
              <a:gd name="connsiteX29" fmla="*/ 648848 w 878737"/>
              <a:gd name="connsiteY29" fmla="*/ 661374 h 1450438"/>
              <a:gd name="connsiteX30" fmla="*/ 636322 w 878737"/>
              <a:gd name="connsiteY30" fmla="*/ 651354 h 1450438"/>
              <a:gd name="connsiteX31" fmla="*/ 628807 w 878737"/>
              <a:gd name="connsiteY31" fmla="*/ 646343 h 1450438"/>
              <a:gd name="connsiteX32" fmla="*/ 588723 w 878737"/>
              <a:gd name="connsiteY32" fmla="*/ 621291 h 1450438"/>
              <a:gd name="connsiteX33" fmla="*/ 526093 w 878737"/>
              <a:gd name="connsiteY33" fmla="*/ 601250 h 1450438"/>
              <a:gd name="connsiteX34" fmla="*/ 501041 w 878737"/>
              <a:gd name="connsiteY34" fmla="*/ 593734 h 1450438"/>
              <a:gd name="connsiteX35" fmla="*/ 428390 w 878737"/>
              <a:gd name="connsiteY35" fmla="*/ 576197 h 1450438"/>
              <a:gd name="connsiteX36" fmla="*/ 410854 w 878737"/>
              <a:gd name="connsiteY36" fmla="*/ 566177 h 1450438"/>
              <a:gd name="connsiteX37" fmla="*/ 325677 w 878737"/>
              <a:gd name="connsiteY37" fmla="*/ 526093 h 1450438"/>
              <a:gd name="connsiteX38" fmla="*/ 290604 w 878737"/>
              <a:gd name="connsiteY38" fmla="*/ 498536 h 1450438"/>
              <a:gd name="connsiteX39" fmla="*/ 278078 w 878737"/>
              <a:gd name="connsiteY39" fmla="*/ 488515 h 1450438"/>
              <a:gd name="connsiteX40" fmla="*/ 240500 w 878737"/>
              <a:gd name="connsiteY40" fmla="*/ 463463 h 1450438"/>
              <a:gd name="connsiteX41" fmla="*/ 222963 w 878737"/>
              <a:gd name="connsiteY41" fmla="*/ 450937 h 1450438"/>
              <a:gd name="connsiteX42" fmla="*/ 205427 w 878737"/>
              <a:gd name="connsiteY42" fmla="*/ 435906 h 1450438"/>
              <a:gd name="connsiteX43" fmla="*/ 160333 w 878737"/>
              <a:gd name="connsiteY43" fmla="*/ 398328 h 1450438"/>
              <a:gd name="connsiteX44" fmla="*/ 137786 w 878737"/>
              <a:gd name="connsiteY44" fmla="*/ 383297 h 1450438"/>
              <a:gd name="connsiteX45" fmla="*/ 127766 w 878737"/>
              <a:gd name="connsiteY45" fmla="*/ 378286 h 1450438"/>
              <a:gd name="connsiteX46" fmla="*/ 117745 w 878737"/>
              <a:gd name="connsiteY46" fmla="*/ 368265 h 1450438"/>
              <a:gd name="connsiteX47" fmla="*/ 77662 w 878737"/>
              <a:gd name="connsiteY47" fmla="*/ 338203 h 1450438"/>
              <a:gd name="connsiteX48" fmla="*/ 67641 w 878737"/>
              <a:gd name="connsiteY48" fmla="*/ 333193 h 1450438"/>
              <a:gd name="connsiteX49" fmla="*/ 57620 w 878737"/>
              <a:gd name="connsiteY49" fmla="*/ 320667 h 1450438"/>
              <a:gd name="connsiteX50" fmla="*/ 50104 w 878737"/>
              <a:gd name="connsiteY50" fmla="*/ 313151 h 1450438"/>
              <a:gd name="connsiteX51" fmla="*/ 45094 w 878737"/>
              <a:gd name="connsiteY51" fmla="*/ 305635 h 1450438"/>
              <a:gd name="connsiteX52" fmla="*/ 40083 w 878737"/>
              <a:gd name="connsiteY52" fmla="*/ 300625 h 1450438"/>
              <a:gd name="connsiteX53" fmla="*/ 25052 w 878737"/>
              <a:gd name="connsiteY53" fmla="*/ 278078 h 1450438"/>
              <a:gd name="connsiteX54" fmla="*/ 15031 w 878737"/>
              <a:gd name="connsiteY54" fmla="*/ 260542 h 1450438"/>
              <a:gd name="connsiteX55" fmla="*/ 10021 w 878737"/>
              <a:gd name="connsiteY55" fmla="*/ 225469 h 1450438"/>
              <a:gd name="connsiteX56" fmla="*/ 7516 w 878737"/>
              <a:gd name="connsiteY56" fmla="*/ 212943 h 1450438"/>
              <a:gd name="connsiteX57" fmla="*/ 0 w 878737"/>
              <a:gd name="connsiteY57" fmla="*/ 155323 h 1450438"/>
              <a:gd name="connsiteX58" fmla="*/ 2505 w 878737"/>
              <a:gd name="connsiteY58" fmla="*/ 25052 h 1450438"/>
              <a:gd name="connsiteX59" fmla="*/ 12526 w 878737"/>
              <a:gd name="connsiteY59" fmla="*/ 10021 h 1450438"/>
              <a:gd name="connsiteX60" fmla="*/ 20042 w 878737"/>
              <a:gd name="connsiteY60" fmla="*/ 7516 h 1450438"/>
              <a:gd name="connsiteX61" fmla="*/ 25052 w 878737"/>
              <a:gd name="connsiteY61" fmla="*/ 2505 h 1450438"/>
              <a:gd name="connsiteX62" fmla="*/ 37578 w 878737"/>
              <a:gd name="connsiteY62" fmla="*/ 0 h 145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878737" h="1450438">
                <a:moveTo>
                  <a:pt x="774109" y="1445504"/>
                </a:moveTo>
                <a:cubicBezTo>
                  <a:pt x="778440" y="1445023"/>
                  <a:pt x="815240" y="1450438"/>
                  <a:pt x="824213" y="1435483"/>
                </a:cubicBezTo>
                <a:cubicBezTo>
                  <a:pt x="825572" y="1433219"/>
                  <a:pt x="825883" y="1430472"/>
                  <a:pt x="826718" y="1427967"/>
                </a:cubicBezTo>
                <a:cubicBezTo>
                  <a:pt x="827553" y="1347801"/>
                  <a:pt x="826843" y="1267603"/>
                  <a:pt x="829223" y="1187468"/>
                </a:cubicBezTo>
                <a:cubicBezTo>
                  <a:pt x="829357" y="1182973"/>
                  <a:pt x="831740" y="1178684"/>
                  <a:pt x="834234" y="1174942"/>
                </a:cubicBezTo>
                <a:cubicBezTo>
                  <a:pt x="859560" y="1136953"/>
                  <a:pt x="832128" y="1189170"/>
                  <a:pt x="849265" y="1154900"/>
                </a:cubicBezTo>
                <a:cubicBezTo>
                  <a:pt x="849899" y="1151730"/>
                  <a:pt x="851905" y="1139005"/>
                  <a:pt x="854275" y="1134858"/>
                </a:cubicBezTo>
                <a:cubicBezTo>
                  <a:pt x="856347" y="1131233"/>
                  <a:pt x="859286" y="1128177"/>
                  <a:pt x="861791" y="1124837"/>
                </a:cubicBezTo>
                <a:cubicBezTo>
                  <a:pt x="862626" y="1122332"/>
                  <a:pt x="862938" y="1119586"/>
                  <a:pt x="864296" y="1117322"/>
                </a:cubicBezTo>
                <a:cubicBezTo>
                  <a:pt x="865511" y="1115297"/>
                  <a:pt x="868938" y="1114644"/>
                  <a:pt x="869306" y="1112311"/>
                </a:cubicBezTo>
                <a:cubicBezTo>
                  <a:pt x="878737" y="1052581"/>
                  <a:pt x="863692" y="1085965"/>
                  <a:pt x="876822" y="1059702"/>
                </a:cubicBezTo>
                <a:cubicBezTo>
                  <a:pt x="875987" y="1036320"/>
                  <a:pt x="876571" y="1012844"/>
                  <a:pt x="874317" y="989556"/>
                </a:cubicBezTo>
                <a:cubicBezTo>
                  <a:pt x="874027" y="986559"/>
                  <a:pt x="870884" y="984605"/>
                  <a:pt x="869306" y="982041"/>
                </a:cubicBezTo>
                <a:cubicBezTo>
                  <a:pt x="848733" y="948612"/>
                  <a:pt x="862255" y="964969"/>
                  <a:pt x="836739" y="939452"/>
                </a:cubicBezTo>
                <a:lnTo>
                  <a:pt x="836739" y="939452"/>
                </a:lnTo>
                <a:cubicBezTo>
                  <a:pt x="803923" y="895699"/>
                  <a:pt x="851713" y="960661"/>
                  <a:pt x="824213" y="919411"/>
                </a:cubicBezTo>
                <a:cubicBezTo>
                  <a:pt x="819581" y="912463"/>
                  <a:pt x="814192" y="906050"/>
                  <a:pt x="809182" y="899369"/>
                </a:cubicBezTo>
                <a:lnTo>
                  <a:pt x="801666" y="889348"/>
                </a:lnTo>
                <a:cubicBezTo>
                  <a:pt x="799161" y="886008"/>
                  <a:pt x="795795" y="883165"/>
                  <a:pt x="794150" y="879327"/>
                </a:cubicBezTo>
                <a:cubicBezTo>
                  <a:pt x="787953" y="864867"/>
                  <a:pt x="786374" y="860234"/>
                  <a:pt x="779119" y="846760"/>
                </a:cubicBezTo>
                <a:cubicBezTo>
                  <a:pt x="775927" y="840832"/>
                  <a:pt x="772322" y="835134"/>
                  <a:pt x="769098" y="829223"/>
                </a:cubicBezTo>
                <a:cubicBezTo>
                  <a:pt x="767310" y="825944"/>
                  <a:pt x="766259" y="822241"/>
                  <a:pt x="764088" y="819202"/>
                </a:cubicBezTo>
                <a:cubicBezTo>
                  <a:pt x="747529" y="796019"/>
                  <a:pt x="766091" y="831526"/>
                  <a:pt x="749057" y="799161"/>
                </a:cubicBezTo>
                <a:cubicBezTo>
                  <a:pt x="742969" y="787594"/>
                  <a:pt x="737366" y="775779"/>
                  <a:pt x="731520" y="764088"/>
                </a:cubicBezTo>
                <a:cubicBezTo>
                  <a:pt x="729850" y="760748"/>
                  <a:pt x="728843" y="756983"/>
                  <a:pt x="726510" y="754067"/>
                </a:cubicBezTo>
                <a:cubicBezTo>
                  <a:pt x="723170" y="749892"/>
                  <a:pt x="719240" y="746126"/>
                  <a:pt x="716489" y="741541"/>
                </a:cubicBezTo>
                <a:cubicBezTo>
                  <a:pt x="711685" y="733535"/>
                  <a:pt x="710565" y="723091"/>
                  <a:pt x="703963" y="716489"/>
                </a:cubicBezTo>
                <a:lnTo>
                  <a:pt x="663880" y="676406"/>
                </a:lnTo>
                <a:lnTo>
                  <a:pt x="656364" y="668890"/>
                </a:lnTo>
                <a:cubicBezTo>
                  <a:pt x="653859" y="666385"/>
                  <a:pt x="651615" y="663587"/>
                  <a:pt x="648848" y="661374"/>
                </a:cubicBezTo>
                <a:cubicBezTo>
                  <a:pt x="644673" y="658034"/>
                  <a:pt x="640599" y="654562"/>
                  <a:pt x="636322" y="651354"/>
                </a:cubicBezTo>
                <a:cubicBezTo>
                  <a:pt x="633913" y="649547"/>
                  <a:pt x="631257" y="648093"/>
                  <a:pt x="628807" y="646343"/>
                </a:cubicBezTo>
                <a:cubicBezTo>
                  <a:pt x="614259" y="635951"/>
                  <a:pt x="609183" y="629585"/>
                  <a:pt x="588723" y="621291"/>
                </a:cubicBezTo>
                <a:cubicBezTo>
                  <a:pt x="568409" y="613056"/>
                  <a:pt x="547004" y="607822"/>
                  <a:pt x="526093" y="601250"/>
                </a:cubicBezTo>
                <a:cubicBezTo>
                  <a:pt x="517776" y="598636"/>
                  <a:pt x="509516" y="595780"/>
                  <a:pt x="501041" y="593734"/>
                </a:cubicBezTo>
                <a:lnTo>
                  <a:pt x="428390" y="576197"/>
                </a:lnTo>
                <a:cubicBezTo>
                  <a:pt x="422545" y="572857"/>
                  <a:pt x="416955" y="569024"/>
                  <a:pt x="410854" y="566177"/>
                </a:cubicBezTo>
                <a:cubicBezTo>
                  <a:pt x="374251" y="549096"/>
                  <a:pt x="376210" y="565395"/>
                  <a:pt x="325677" y="526093"/>
                </a:cubicBezTo>
                <a:cubicBezTo>
                  <a:pt x="298909" y="505274"/>
                  <a:pt x="310565" y="514505"/>
                  <a:pt x="290604" y="498536"/>
                </a:cubicBezTo>
                <a:cubicBezTo>
                  <a:pt x="286429" y="495196"/>
                  <a:pt x="282429" y="491623"/>
                  <a:pt x="278078" y="488515"/>
                </a:cubicBezTo>
                <a:cubicBezTo>
                  <a:pt x="233298" y="456529"/>
                  <a:pt x="289481" y="496116"/>
                  <a:pt x="240500" y="463463"/>
                </a:cubicBezTo>
                <a:cubicBezTo>
                  <a:pt x="234523" y="459478"/>
                  <a:pt x="228303" y="455743"/>
                  <a:pt x="222963" y="450937"/>
                </a:cubicBezTo>
                <a:cubicBezTo>
                  <a:pt x="202637" y="432644"/>
                  <a:pt x="228637" y="447510"/>
                  <a:pt x="205427" y="435906"/>
                </a:cubicBezTo>
                <a:cubicBezTo>
                  <a:pt x="191915" y="422394"/>
                  <a:pt x="176473" y="406398"/>
                  <a:pt x="160333" y="398328"/>
                </a:cubicBezTo>
                <a:cubicBezTo>
                  <a:pt x="117947" y="377134"/>
                  <a:pt x="164560" y="402421"/>
                  <a:pt x="137786" y="383297"/>
                </a:cubicBezTo>
                <a:cubicBezTo>
                  <a:pt x="134747" y="381126"/>
                  <a:pt x="130753" y="380527"/>
                  <a:pt x="127766" y="378286"/>
                </a:cubicBezTo>
                <a:cubicBezTo>
                  <a:pt x="123987" y="375451"/>
                  <a:pt x="121256" y="371425"/>
                  <a:pt x="117745" y="368265"/>
                </a:cubicBezTo>
                <a:cubicBezTo>
                  <a:pt x="105131" y="356913"/>
                  <a:pt x="92041" y="347446"/>
                  <a:pt x="77662" y="338203"/>
                </a:cubicBezTo>
                <a:cubicBezTo>
                  <a:pt x="74521" y="336184"/>
                  <a:pt x="70981" y="334863"/>
                  <a:pt x="67641" y="333193"/>
                </a:cubicBezTo>
                <a:cubicBezTo>
                  <a:pt x="64301" y="329018"/>
                  <a:pt x="61141" y="324691"/>
                  <a:pt x="57620" y="320667"/>
                </a:cubicBezTo>
                <a:cubicBezTo>
                  <a:pt x="55287" y="318001"/>
                  <a:pt x="52372" y="315873"/>
                  <a:pt x="50104" y="313151"/>
                </a:cubicBezTo>
                <a:cubicBezTo>
                  <a:pt x="48177" y="310838"/>
                  <a:pt x="46975" y="307986"/>
                  <a:pt x="45094" y="305635"/>
                </a:cubicBezTo>
                <a:cubicBezTo>
                  <a:pt x="43618" y="303791"/>
                  <a:pt x="41472" y="302535"/>
                  <a:pt x="40083" y="300625"/>
                </a:cubicBezTo>
                <a:cubicBezTo>
                  <a:pt x="34770" y="293320"/>
                  <a:pt x="29091" y="286157"/>
                  <a:pt x="25052" y="278078"/>
                </a:cubicBezTo>
                <a:cubicBezTo>
                  <a:pt x="18696" y="265364"/>
                  <a:pt x="22114" y="271164"/>
                  <a:pt x="15031" y="260542"/>
                </a:cubicBezTo>
                <a:cubicBezTo>
                  <a:pt x="12853" y="243119"/>
                  <a:pt x="12911" y="241363"/>
                  <a:pt x="10021" y="225469"/>
                </a:cubicBezTo>
                <a:cubicBezTo>
                  <a:pt x="9259" y="221280"/>
                  <a:pt x="8118" y="217158"/>
                  <a:pt x="7516" y="212943"/>
                </a:cubicBezTo>
                <a:cubicBezTo>
                  <a:pt x="4777" y="193768"/>
                  <a:pt x="0" y="155323"/>
                  <a:pt x="0" y="155323"/>
                </a:cubicBezTo>
                <a:cubicBezTo>
                  <a:pt x="835" y="111899"/>
                  <a:pt x="927" y="68455"/>
                  <a:pt x="2505" y="25052"/>
                </a:cubicBezTo>
                <a:cubicBezTo>
                  <a:pt x="2733" y="18773"/>
                  <a:pt x="7704" y="13236"/>
                  <a:pt x="12526" y="10021"/>
                </a:cubicBezTo>
                <a:cubicBezTo>
                  <a:pt x="14723" y="8556"/>
                  <a:pt x="17537" y="8351"/>
                  <a:pt x="20042" y="7516"/>
                </a:cubicBezTo>
                <a:cubicBezTo>
                  <a:pt x="21712" y="5846"/>
                  <a:pt x="22881" y="3435"/>
                  <a:pt x="25052" y="2505"/>
                </a:cubicBezTo>
                <a:cubicBezTo>
                  <a:pt x="28966" y="828"/>
                  <a:pt x="37578" y="0"/>
                  <a:pt x="37578" y="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708773" y="3422110"/>
            <a:ext cx="267501" cy="248015"/>
          </a:xfrm>
          <a:custGeom>
            <a:avLst/>
            <a:gdLst>
              <a:gd name="connsiteX0" fmla="*/ 266142 w 267501"/>
              <a:gd name="connsiteY0" fmla="*/ 272924 h 272924"/>
              <a:gd name="connsiteX1" fmla="*/ 258626 w 267501"/>
              <a:gd name="connsiteY1" fmla="*/ 215304 h 272924"/>
              <a:gd name="connsiteX2" fmla="*/ 253616 w 267501"/>
              <a:gd name="connsiteY2" fmla="*/ 205283 h 272924"/>
              <a:gd name="connsiteX3" fmla="*/ 246100 w 267501"/>
              <a:gd name="connsiteY3" fmla="*/ 197768 h 272924"/>
              <a:gd name="connsiteX4" fmla="*/ 236080 w 267501"/>
              <a:gd name="connsiteY4" fmla="*/ 185242 h 272924"/>
              <a:gd name="connsiteX5" fmla="*/ 228564 w 267501"/>
              <a:gd name="connsiteY5" fmla="*/ 182737 h 272924"/>
              <a:gd name="connsiteX6" fmla="*/ 201007 w 267501"/>
              <a:gd name="connsiteY6" fmla="*/ 180231 h 272924"/>
              <a:gd name="connsiteX7" fmla="*/ 140882 w 267501"/>
              <a:gd name="connsiteY7" fmla="*/ 172716 h 272924"/>
              <a:gd name="connsiteX8" fmla="*/ 133366 w 267501"/>
              <a:gd name="connsiteY8" fmla="*/ 167705 h 272924"/>
              <a:gd name="connsiteX9" fmla="*/ 118335 w 267501"/>
              <a:gd name="connsiteY9" fmla="*/ 152674 h 272924"/>
              <a:gd name="connsiteX10" fmla="*/ 110819 w 267501"/>
              <a:gd name="connsiteY10" fmla="*/ 137643 h 272924"/>
              <a:gd name="connsiteX11" fmla="*/ 103304 w 267501"/>
              <a:gd name="connsiteY11" fmla="*/ 132633 h 272924"/>
              <a:gd name="connsiteX12" fmla="*/ 98293 w 267501"/>
              <a:gd name="connsiteY12" fmla="*/ 122612 h 272924"/>
              <a:gd name="connsiteX13" fmla="*/ 93283 w 267501"/>
              <a:gd name="connsiteY13" fmla="*/ 115096 h 272924"/>
              <a:gd name="connsiteX14" fmla="*/ 90778 w 267501"/>
              <a:gd name="connsiteY14" fmla="*/ 107580 h 272924"/>
              <a:gd name="connsiteX15" fmla="*/ 85767 w 267501"/>
              <a:gd name="connsiteY15" fmla="*/ 102570 h 272924"/>
              <a:gd name="connsiteX16" fmla="*/ 80757 w 267501"/>
              <a:gd name="connsiteY16" fmla="*/ 95054 h 272924"/>
              <a:gd name="connsiteX17" fmla="*/ 73241 w 267501"/>
              <a:gd name="connsiteY17" fmla="*/ 70002 h 272924"/>
              <a:gd name="connsiteX18" fmla="*/ 63220 w 267501"/>
              <a:gd name="connsiteY18" fmla="*/ 59982 h 272924"/>
              <a:gd name="connsiteX19" fmla="*/ 45684 w 267501"/>
              <a:gd name="connsiteY19" fmla="*/ 37435 h 272924"/>
              <a:gd name="connsiteX20" fmla="*/ 38168 w 267501"/>
              <a:gd name="connsiteY20" fmla="*/ 32424 h 272924"/>
              <a:gd name="connsiteX21" fmla="*/ 25642 w 267501"/>
              <a:gd name="connsiteY21" fmla="*/ 19898 h 272924"/>
              <a:gd name="connsiteX22" fmla="*/ 18127 w 267501"/>
              <a:gd name="connsiteY22" fmla="*/ 12383 h 272924"/>
              <a:gd name="connsiteX23" fmla="*/ 5601 w 267501"/>
              <a:gd name="connsiteY23" fmla="*/ 7372 h 272924"/>
              <a:gd name="connsiteX24" fmla="*/ 590 w 267501"/>
              <a:gd name="connsiteY24" fmla="*/ 4867 h 27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7501" h="272924">
                <a:moveTo>
                  <a:pt x="266142" y="272924"/>
                </a:moveTo>
                <a:cubicBezTo>
                  <a:pt x="265033" y="254065"/>
                  <a:pt x="267501" y="233055"/>
                  <a:pt x="258626" y="215304"/>
                </a:cubicBezTo>
                <a:cubicBezTo>
                  <a:pt x="256956" y="211964"/>
                  <a:pt x="255787" y="208322"/>
                  <a:pt x="253616" y="205283"/>
                </a:cubicBezTo>
                <a:cubicBezTo>
                  <a:pt x="251557" y="202400"/>
                  <a:pt x="248433" y="200434"/>
                  <a:pt x="246100" y="197768"/>
                </a:cubicBezTo>
                <a:cubicBezTo>
                  <a:pt x="242579" y="193744"/>
                  <a:pt x="240140" y="188722"/>
                  <a:pt x="236080" y="185242"/>
                </a:cubicBezTo>
                <a:cubicBezTo>
                  <a:pt x="234075" y="183523"/>
                  <a:pt x="231178" y="183111"/>
                  <a:pt x="228564" y="182737"/>
                </a:cubicBezTo>
                <a:cubicBezTo>
                  <a:pt x="219433" y="181432"/>
                  <a:pt x="210171" y="181278"/>
                  <a:pt x="201007" y="180231"/>
                </a:cubicBezTo>
                <a:cubicBezTo>
                  <a:pt x="180940" y="177938"/>
                  <a:pt x="160924" y="175221"/>
                  <a:pt x="140882" y="172716"/>
                </a:cubicBezTo>
                <a:cubicBezTo>
                  <a:pt x="138377" y="171046"/>
                  <a:pt x="135617" y="169705"/>
                  <a:pt x="133366" y="167705"/>
                </a:cubicBezTo>
                <a:cubicBezTo>
                  <a:pt x="128070" y="162998"/>
                  <a:pt x="118335" y="152674"/>
                  <a:pt x="118335" y="152674"/>
                </a:cubicBezTo>
                <a:cubicBezTo>
                  <a:pt x="116297" y="146561"/>
                  <a:pt x="115676" y="142500"/>
                  <a:pt x="110819" y="137643"/>
                </a:cubicBezTo>
                <a:cubicBezTo>
                  <a:pt x="108690" y="135514"/>
                  <a:pt x="105809" y="134303"/>
                  <a:pt x="103304" y="132633"/>
                </a:cubicBezTo>
                <a:cubicBezTo>
                  <a:pt x="101634" y="129293"/>
                  <a:pt x="100146" y="125855"/>
                  <a:pt x="98293" y="122612"/>
                </a:cubicBezTo>
                <a:cubicBezTo>
                  <a:pt x="96799" y="119998"/>
                  <a:pt x="94629" y="117789"/>
                  <a:pt x="93283" y="115096"/>
                </a:cubicBezTo>
                <a:cubicBezTo>
                  <a:pt x="92102" y="112734"/>
                  <a:pt x="92137" y="109844"/>
                  <a:pt x="90778" y="107580"/>
                </a:cubicBezTo>
                <a:cubicBezTo>
                  <a:pt x="89563" y="105555"/>
                  <a:pt x="87243" y="104414"/>
                  <a:pt x="85767" y="102570"/>
                </a:cubicBezTo>
                <a:cubicBezTo>
                  <a:pt x="83886" y="100219"/>
                  <a:pt x="82427" y="97559"/>
                  <a:pt x="80757" y="95054"/>
                </a:cubicBezTo>
                <a:cubicBezTo>
                  <a:pt x="79621" y="90512"/>
                  <a:pt x="75275" y="72035"/>
                  <a:pt x="73241" y="70002"/>
                </a:cubicBezTo>
                <a:cubicBezTo>
                  <a:pt x="69901" y="66662"/>
                  <a:pt x="66294" y="63568"/>
                  <a:pt x="63220" y="59982"/>
                </a:cubicBezTo>
                <a:cubicBezTo>
                  <a:pt x="45333" y="39114"/>
                  <a:pt x="80196" y="71947"/>
                  <a:pt x="45684" y="37435"/>
                </a:cubicBezTo>
                <a:cubicBezTo>
                  <a:pt x="43555" y="35306"/>
                  <a:pt x="40434" y="34407"/>
                  <a:pt x="38168" y="32424"/>
                </a:cubicBezTo>
                <a:cubicBezTo>
                  <a:pt x="33724" y="28536"/>
                  <a:pt x="29817" y="24073"/>
                  <a:pt x="25642" y="19898"/>
                </a:cubicBezTo>
                <a:cubicBezTo>
                  <a:pt x="23137" y="17393"/>
                  <a:pt x="21416" y="13699"/>
                  <a:pt x="18127" y="12383"/>
                </a:cubicBezTo>
                <a:lnTo>
                  <a:pt x="5601" y="7372"/>
                </a:lnTo>
                <a:cubicBezTo>
                  <a:pt x="0" y="1772"/>
                  <a:pt x="590" y="0"/>
                  <a:pt x="590" y="4867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116803" y="3477153"/>
            <a:ext cx="8547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Wulaya Ba</a:t>
            </a:r>
            <a:r>
              <a:rPr lang="en-US" sz="800" b="1" dirty="0" err="1" smtClean="0">
                <a:solidFill>
                  <a:schemeClr val="bg1"/>
                </a:solidFill>
              </a:rPr>
              <a:t>hia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5961063" y="3281329"/>
            <a:ext cx="9861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Beagle Channel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2614325" y="2619815"/>
            <a:ext cx="619564" cy="697186"/>
          </a:xfrm>
          <a:custGeom>
            <a:avLst/>
            <a:gdLst>
              <a:gd name="connsiteX0" fmla="*/ 107396 w 619564"/>
              <a:gd name="connsiteY0" fmla="*/ 697186 h 697186"/>
              <a:gd name="connsiteX1" fmla="*/ 85917 w 619564"/>
              <a:gd name="connsiteY1" fmla="*/ 663433 h 697186"/>
              <a:gd name="connsiteX2" fmla="*/ 70574 w 619564"/>
              <a:gd name="connsiteY2" fmla="*/ 648091 h 697186"/>
              <a:gd name="connsiteX3" fmla="*/ 58301 w 619564"/>
              <a:gd name="connsiteY3" fmla="*/ 629680 h 697186"/>
              <a:gd name="connsiteX4" fmla="*/ 52164 w 619564"/>
              <a:gd name="connsiteY4" fmla="*/ 620475 h 697186"/>
              <a:gd name="connsiteX5" fmla="*/ 36821 w 619564"/>
              <a:gd name="connsiteY5" fmla="*/ 608201 h 697186"/>
              <a:gd name="connsiteX6" fmla="*/ 27616 w 619564"/>
              <a:gd name="connsiteY6" fmla="*/ 595927 h 697186"/>
              <a:gd name="connsiteX7" fmla="*/ 15342 w 619564"/>
              <a:gd name="connsiteY7" fmla="*/ 574448 h 697186"/>
              <a:gd name="connsiteX8" fmla="*/ 6137 w 619564"/>
              <a:gd name="connsiteY8" fmla="*/ 543764 h 697186"/>
              <a:gd name="connsiteX9" fmla="*/ 0 w 619564"/>
              <a:gd name="connsiteY9" fmla="*/ 522284 h 697186"/>
              <a:gd name="connsiteX10" fmla="*/ 3068 w 619564"/>
              <a:gd name="connsiteY10" fmla="*/ 298287 h 697186"/>
              <a:gd name="connsiteX11" fmla="*/ 6137 w 619564"/>
              <a:gd name="connsiteY11" fmla="*/ 286013 h 697186"/>
              <a:gd name="connsiteX12" fmla="*/ 9205 w 619564"/>
              <a:gd name="connsiteY12" fmla="*/ 255329 h 697186"/>
              <a:gd name="connsiteX13" fmla="*/ 15342 w 619564"/>
              <a:gd name="connsiteY13" fmla="*/ 246123 h 697186"/>
              <a:gd name="connsiteX14" fmla="*/ 36821 w 619564"/>
              <a:gd name="connsiteY14" fmla="*/ 224644 h 697186"/>
              <a:gd name="connsiteX15" fmla="*/ 55232 w 619564"/>
              <a:gd name="connsiteY15" fmla="*/ 203165 h 697186"/>
              <a:gd name="connsiteX16" fmla="*/ 79780 w 619564"/>
              <a:gd name="connsiteY16" fmla="*/ 178617 h 697186"/>
              <a:gd name="connsiteX17" fmla="*/ 98190 w 619564"/>
              <a:gd name="connsiteY17" fmla="*/ 166343 h 697186"/>
              <a:gd name="connsiteX18" fmla="*/ 122738 w 619564"/>
              <a:gd name="connsiteY18" fmla="*/ 144864 h 697186"/>
              <a:gd name="connsiteX19" fmla="*/ 135012 w 619564"/>
              <a:gd name="connsiteY19" fmla="*/ 126453 h 697186"/>
              <a:gd name="connsiteX20" fmla="*/ 165696 w 619564"/>
              <a:gd name="connsiteY20" fmla="*/ 111111 h 697186"/>
              <a:gd name="connsiteX21" fmla="*/ 168765 w 619564"/>
              <a:gd name="connsiteY21" fmla="*/ 101906 h 697186"/>
              <a:gd name="connsiteX22" fmla="*/ 199449 w 619564"/>
              <a:gd name="connsiteY22" fmla="*/ 74290 h 697186"/>
              <a:gd name="connsiteX23" fmla="*/ 217860 w 619564"/>
              <a:gd name="connsiteY23" fmla="*/ 65084 h 697186"/>
              <a:gd name="connsiteX24" fmla="*/ 223997 w 619564"/>
              <a:gd name="connsiteY24" fmla="*/ 55879 h 697186"/>
              <a:gd name="connsiteX25" fmla="*/ 248545 w 619564"/>
              <a:gd name="connsiteY25" fmla="*/ 37468 h 697186"/>
              <a:gd name="connsiteX26" fmla="*/ 263887 w 619564"/>
              <a:gd name="connsiteY26" fmla="*/ 34400 h 697186"/>
              <a:gd name="connsiteX27" fmla="*/ 325256 w 619564"/>
              <a:gd name="connsiteY27" fmla="*/ 28263 h 697186"/>
              <a:gd name="connsiteX28" fmla="*/ 346735 w 619564"/>
              <a:gd name="connsiteY28" fmla="*/ 25194 h 697186"/>
              <a:gd name="connsiteX29" fmla="*/ 359009 w 619564"/>
              <a:gd name="connsiteY29" fmla="*/ 22126 h 697186"/>
              <a:gd name="connsiteX30" fmla="*/ 441858 w 619564"/>
              <a:gd name="connsiteY30" fmla="*/ 19057 h 697186"/>
              <a:gd name="connsiteX31" fmla="*/ 579938 w 619564"/>
              <a:gd name="connsiteY31" fmla="*/ 3715 h 697186"/>
              <a:gd name="connsiteX32" fmla="*/ 595280 w 619564"/>
              <a:gd name="connsiteY32" fmla="*/ 647 h 6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19564" h="697186">
                <a:moveTo>
                  <a:pt x="107396" y="697186"/>
                </a:moveTo>
                <a:cubicBezTo>
                  <a:pt x="101629" y="679888"/>
                  <a:pt x="104570" y="685478"/>
                  <a:pt x="85917" y="663433"/>
                </a:cubicBezTo>
                <a:cubicBezTo>
                  <a:pt x="81245" y="657912"/>
                  <a:pt x="75154" y="653689"/>
                  <a:pt x="70574" y="648091"/>
                </a:cubicBezTo>
                <a:cubicBezTo>
                  <a:pt x="65904" y="642383"/>
                  <a:pt x="62392" y="635817"/>
                  <a:pt x="58301" y="629680"/>
                </a:cubicBezTo>
                <a:cubicBezTo>
                  <a:pt x="56255" y="626612"/>
                  <a:pt x="55044" y="622779"/>
                  <a:pt x="52164" y="620475"/>
                </a:cubicBezTo>
                <a:cubicBezTo>
                  <a:pt x="47050" y="616384"/>
                  <a:pt x="41452" y="612832"/>
                  <a:pt x="36821" y="608201"/>
                </a:cubicBezTo>
                <a:cubicBezTo>
                  <a:pt x="33205" y="604585"/>
                  <a:pt x="30588" y="600089"/>
                  <a:pt x="27616" y="595927"/>
                </a:cubicBezTo>
                <a:cubicBezTo>
                  <a:pt x="22583" y="588880"/>
                  <a:pt x="18612" y="582622"/>
                  <a:pt x="15342" y="574448"/>
                </a:cubicBezTo>
                <a:cubicBezTo>
                  <a:pt x="9040" y="558692"/>
                  <a:pt x="10012" y="557974"/>
                  <a:pt x="6137" y="543764"/>
                </a:cubicBezTo>
                <a:cubicBezTo>
                  <a:pt x="4178" y="536580"/>
                  <a:pt x="2046" y="529444"/>
                  <a:pt x="0" y="522284"/>
                </a:cubicBezTo>
                <a:cubicBezTo>
                  <a:pt x="1023" y="447618"/>
                  <a:pt x="1129" y="372934"/>
                  <a:pt x="3068" y="298287"/>
                </a:cubicBezTo>
                <a:cubicBezTo>
                  <a:pt x="3178" y="294071"/>
                  <a:pt x="5541" y="290188"/>
                  <a:pt x="6137" y="286013"/>
                </a:cubicBezTo>
                <a:cubicBezTo>
                  <a:pt x="7591" y="275837"/>
                  <a:pt x="6894" y="265345"/>
                  <a:pt x="9205" y="255329"/>
                </a:cubicBezTo>
                <a:cubicBezTo>
                  <a:pt x="10034" y="251735"/>
                  <a:pt x="12875" y="248864"/>
                  <a:pt x="15342" y="246123"/>
                </a:cubicBezTo>
                <a:cubicBezTo>
                  <a:pt x="22115" y="238597"/>
                  <a:pt x="29661" y="231804"/>
                  <a:pt x="36821" y="224644"/>
                </a:cubicBezTo>
                <a:cubicBezTo>
                  <a:pt x="110362" y="151103"/>
                  <a:pt x="8499" y="254571"/>
                  <a:pt x="55232" y="203165"/>
                </a:cubicBezTo>
                <a:cubicBezTo>
                  <a:pt x="63016" y="194602"/>
                  <a:pt x="70152" y="185036"/>
                  <a:pt x="79780" y="178617"/>
                </a:cubicBezTo>
                <a:lnTo>
                  <a:pt x="98190" y="166343"/>
                </a:lnTo>
                <a:cubicBezTo>
                  <a:pt x="112851" y="137023"/>
                  <a:pt x="92052" y="172482"/>
                  <a:pt x="122738" y="144864"/>
                </a:cubicBezTo>
                <a:cubicBezTo>
                  <a:pt x="128220" y="139930"/>
                  <a:pt x="128687" y="130248"/>
                  <a:pt x="135012" y="126453"/>
                </a:cubicBezTo>
                <a:cubicBezTo>
                  <a:pt x="155077" y="114414"/>
                  <a:pt x="144817" y="119463"/>
                  <a:pt x="165696" y="111111"/>
                </a:cubicBezTo>
                <a:cubicBezTo>
                  <a:pt x="166719" y="108043"/>
                  <a:pt x="166779" y="104459"/>
                  <a:pt x="168765" y="101906"/>
                </a:cubicBezTo>
                <a:cubicBezTo>
                  <a:pt x="174480" y="94559"/>
                  <a:pt x="189844" y="80053"/>
                  <a:pt x="199449" y="74290"/>
                </a:cubicBezTo>
                <a:cubicBezTo>
                  <a:pt x="205333" y="70760"/>
                  <a:pt x="211723" y="68153"/>
                  <a:pt x="217860" y="65084"/>
                </a:cubicBezTo>
                <a:cubicBezTo>
                  <a:pt x="219906" y="62016"/>
                  <a:pt x="221636" y="58712"/>
                  <a:pt x="223997" y="55879"/>
                </a:cubicBezTo>
                <a:cubicBezTo>
                  <a:pt x="230595" y="47962"/>
                  <a:pt x="238862" y="41341"/>
                  <a:pt x="248545" y="37468"/>
                </a:cubicBezTo>
                <a:cubicBezTo>
                  <a:pt x="253387" y="35531"/>
                  <a:pt x="258732" y="35193"/>
                  <a:pt x="263887" y="34400"/>
                </a:cubicBezTo>
                <a:cubicBezTo>
                  <a:pt x="292459" y="30004"/>
                  <a:pt x="292460" y="31715"/>
                  <a:pt x="325256" y="28263"/>
                </a:cubicBezTo>
                <a:cubicBezTo>
                  <a:pt x="332449" y="27506"/>
                  <a:pt x="339619" y="26488"/>
                  <a:pt x="346735" y="25194"/>
                </a:cubicBezTo>
                <a:cubicBezTo>
                  <a:pt x="350884" y="24440"/>
                  <a:pt x="354801" y="22398"/>
                  <a:pt x="359009" y="22126"/>
                </a:cubicBezTo>
                <a:cubicBezTo>
                  <a:pt x="386587" y="20347"/>
                  <a:pt x="414242" y="20080"/>
                  <a:pt x="441858" y="19057"/>
                </a:cubicBezTo>
                <a:cubicBezTo>
                  <a:pt x="535807" y="1442"/>
                  <a:pt x="446430" y="16231"/>
                  <a:pt x="579938" y="3715"/>
                </a:cubicBezTo>
                <a:cubicBezTo>
                  <a:pt x="619564" y="0"/>
                  <a:pt x="567895" y="647"/>
                  <a:pt x="595280" y="647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209605" y="2623530"/>
            <a:ext cx="243648" cy="79780"/>
          </a:xfrm>
          <a:custGeom>
            <a:avLst/>
            <a:gdLst>
              <a:gd name="connsiteX0" fmla="*/ 0 w 243648"/>
              <a:gd name="connsiteY0" fmla="*/ 0 h 79780"/>
              <a:gd name="connsiteX1" fmla="*/ 113533 w 243648"/>
              <a:gd name="connsiteY1" fmla="*/ 6137 h 79780"/>
              <a:gd name="connsiteX2" fmla="*/ 156492 w 243648"/>
              <a:gd name="connsiteY2" fmla="*/ 21479 h 79780"/>
              <a:gd name="connsiteX3" fmla="*/ 202518 w 243648"/>
              <a:gd name="connsiteY3" fmla="*/ 30685 h 79780"/>
              <a:gd name="connsiteX4" fmla="*/ 211724 w 243648"/>
              <a:gd name="connsiteY4" fmla="*/ 33753 h 79780"/>
              <a:gd name="connsiteX5" fmla="*/ 239340 w 243648"/>
              <a:gd name="connsiteY5" fmla="*/ 52164 h 79780"/>
              <a:gd name="connsiteX6" fmla="*/ 242408 w 243648"/>
              <a:gd name="connsiteY6" fmla="*/ 79780 h 7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648" h="79780">
                <a:moveTo>
                  <a:pt x="0" y="0"/>
                </a:moveTo>
                <a:cubicBezTo>
                  <a:pt x="37844" y="2046"/>
                  <a:pt x="75782" y="2781"/>
                  <a:pt x="113533" y="6137"/>
                </a:cubicBezTo>
                <a:cubicBezTo>
                  <a:pt x="137509" y="8268"/>
                  <a:pt x="136417" y="13114"/>
                  <a:pt x="156492" y="21479"/>
                </a:cubicBezTo>
                <a:cubicBezTo>
                  <a:pt x="176273" y="29721"/>
                  <a:pt x="179091" y="28082"/>
                  <a:pt x="202518" y="30685"/>
                </a:cubicBezTo>
                <a:cubicBezTo>
                  <a:pt x="205587" y="31708"/>
                  <a:pt x="209033" y="31959"/>
                  <a:pt x="211724" y="33753"/>
                </a:cubicBezTo>
                <a:cubicBezTo>
                  <a:pt x="243069" y="54649"/>
                  <a:pt x="218326" y="45160"/>
                  <a:pt x="239340" y="52164"/>
                </a:cubicBezTo>
                <a:cubicBezTo>
                  <a:pt x="243648" y="69399"/>
                  <a:pt x="242408" y="60221"/>
                  <a:pt x="242408" y="7978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262054" y="1756432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2805551" y="1547599"/>
            <a:ext cx="8755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Cabo Froward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 rot="19674056">
            <a:off x="1740689" y="3010987"/>
            <a:ext cx="8579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Ch. Cockburn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3747652" y="84955"/>
            <a:ext cx="9188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Isla Magdalena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2706583" y="914248"/>
            <a:ext cx="8483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Punta Arenas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4358127" y="2909530"/>
            <a:ext cx="6030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Gl. </a:t>
            </a:r>
            <a:r>
              <a:rPr lang="en-US" sz="800" b="1" dirty="0" err="1" smtClean="0">
                <a:solidFill>
                  <a:schemeClr val="bg1"/>
                </a:solidFill>
              </a:rPr>
              <a:t>Nena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3469127" y="2776180"/>
            <a:ext cx="6367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Gl. </a:t>
            </a:r>
            <a:r>
              <a:rPr lang="en-US" sz="800" b="1" dirty="0" err="1" smtClean="0">
                <a:solidFill>
                  <a:schemeClr val="bg1"/>
                </a:solidFill>
              </a:rPr>
              <a:t>Piloto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4173977" y="2750780"/>
            <a:ext cx="7745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Gl. </a:t>
            </a:r>
            <a:r>
              <a:rPr lang="en-US" sz="800" b="1" dirty="0" err="1" smtClean="0">
                <a:solidFill>
                  <a:schemeClr val="bg1"/>
                </a:solidFill>
              </a:rPr>
              <a:t>Pulchow</a:t>
            </a:r>
            <a:endParaRPr lang="sr-Latn-C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4476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 animBg="1"/>
      <p:bldP spid="27" grpId="0" animBg="1"/>
      <p:bldP spid="28" grpId="0" animBg="1"/>
      <p:bldP spid="37" grpId="0" animBg="1"/>
      <p:bldP spid="38" grpId="0"/>
      <p:bldP spid="40" grpId="0"/>
      <p:bldP spid="4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lika karta cockburn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9" t="30553" r="16313"/>
          <a:stretch/>
        </p:blipFill>
        <p:spPr>
          <a:xfrm>
            <a:off x="-727451" y="-961831"/>
            <a:ext cx="10541877" cy="66033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21390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lika karta cockbur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7710" cy="69687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4284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413" y="192088"/>
            <a:ext cx="6351587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asso brecknock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824" y="0"/>
            <a:ext cx="6864351" cy="51482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31842"/>
            <a:ext cx="164455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 err="1" smtClean="0">
                <a:solidFill>
                  <a:srgbClr val="FFFF00"/>
                </a:solidFill>
              </a:rPr>
              <a:t>Pacifik</a:t>
            </a:r>
            <a:endParaRPr lang="sr-Latn-CS" sz="1400" b="1" dirty="0" smtClean="0">
              <a:solidFill>
                <a:srgbClr val="FFFF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000" dirty="0" err="1" smtClean="0">
                <a:solidFill>
                  <a:srgbClr val="FF0000"/>
                </a:solidFill>
              </a:rPr>
              <a:t>Drejkov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 err="1" smtClean="0">
                <a:solidFill>
                  <a:srgbClr val="FF0000"/>
                </a:solidFill>
              </a:rPr>
              <a:t>prolaz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1000" dirty="0" err="1" smtClean="0">
                <a:solidFill>
                  <a:srgbClr val="FF0000"/>
                </a:solidFill>
              </a:rPr>
              <a:t>Passo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 err="1" smtClean="0">
                <a:solidFill>
                  <a:srgbClr val="FF0000"/>
                </a:solidFill>
              </a:rPr>
              <a:t>Brecknock</a:t>
            </a:r>
            <a:endParaRPr lang="en-US" sz="1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 descr="10 tierra del fuego gleceri 084 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90204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000" dirty="0" err="1" smtClean="0">
                <a:solidFill>
                  <a:srgbClr val="FFFF00"/>
                </a:solidFill>
              </a:rPr>
              <a:t>Gle</a:t>
            </a:r>
            <a:r>
              <a:rPr lang="x-none" sz="1000" dirty="0" smtClean="0">
                <a:solidFill>
                  <a:srgbClr val="FFFF00"/>
                </a:solidFill>
              </a:rPr>
              <a:t>če</a:t>
            </a:r>
            <a:r>
              <a:rPr lang="en-US" sz="1000" dirty="0" smtClean="0">
                <a:solidFill>
                  <a:srgbClr val="FFFF00"/>
                </a:solidFill>
              </a:rPr>
              <a:t>r </a:t>
            </a:r>
            <a:r>
              <a:rPr lang="en-US" sz="1000" dirty="0" err="1" smtClean="0">
                <a:solidFill>
                  <a:srgbClr val="FFFF00"/>
                </a:solidFill>
              </a:rPr>
              <a:t>Piloto</a:t>
            </a:r>
            <a:endParaRPr lang="sr-Latn-CS" sz="1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068"/>
            <a:ext cx="9144000" cy="3828126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4702837"/>
            <a:ext cx="9116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 smtClean="0"/>
              <a:t>590 g. – Mapa sveta Isidora iz Sevilje. Raj je gore - na istoku </a:t>
            </a:r>
          </a:p>
          <a:p>
            <a:pPr algn="l" eaLnBrk="1" hangingPunct="1"/>
            <a:r>
              <a:rPr lang="sr-Latn-CS" sz="1000" dirty="0" smtClean="0"/>
              <a:t>Takozvane T&amp;O mape su bile uobičajene u srednjem veku. Jerusalim je bio u centru i to je bilo po volji crkve.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167223" y="272963"/>
            <a:ext cx="104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590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5" y="923014"/>
            <a:ext cx="2904971" cy="2413689"/>
          </a:xfrm>
          <a:prstGeom prst="rect">
            <a:avLst/>
          </a:prstGeom>
        </p:spPr>
      </p:pic>
      <p:pic>
        <p:nvPicPr>
          <p:cNvPr id="6" name="Picture 8" descr="File:T-O Mappa mundi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9" y="1000463"/>
            <a:ext cx="2202093" cy="286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94797" y="1011070"/>
            <a:ext cx="200931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Mračni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srednji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vek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nastaje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posle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pada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Rimske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imperije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Jačanjem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uticaja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crkve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opada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razvoj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nauka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000" dirty="0" smtClean="0">
                <a:solidFill>
                  <a:schemeClr val="tx2"/>
                </a:solidFill>
                <a:latin typeface="Arial"/>
                <a:cs typeface="Arial"/>
              </a:rPr>
              <a:t>"The lamp of scientific knowledge was obscured by the light of religious ecstasy</a:t>
            </a:r>
            <a:r>
              <a:rPr lang="en-US" sz="1000" dirty="0">
                <a:solidFill>
                  <a:schemeClr val="tx2"/>
                </a:solidFill>
                <a:latin typeface="Arial"/>
                <a:cs typeface="Arial"/>
              </a:rPr>
              <a:t>"</a:t>
            </a:r>
          </a:p>
        </p:txBody>
      </p:sp>
    </p:spTree>
    <p:extLst>
      <p:ext uri="{BB962C8B-B14F-4D97-AF65-F5344CB8AC3E}">
        <p14:creationId xmlns="" xmlns:p14="http://schemas.microsoft.com/office/powerpoint/2010/main" val="1896172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 descr="10 tierra del fuego gleceri 089 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502" y="0"/>
            <a:ext cx="8358996" cy="514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 tierra del fuego gleceri 0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509" y="0"/>
            <a:ext cx="8834983" cy="5539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 descr="10 tierra del fuego gleceri 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106" y="-619125"/>
            <a:ext cx="8621789" cy="5767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03779" name="Rectangle 3" descr="10 tierra del fuego gleceri 102"/>
          <p:cNvSpPr>
            <a:spLocks noGrp="1" noChangeAspect="1" noChangeArrowheads="1"/>
          </p:cNvSpPr>
          <p:nvPr isPhoto="1"/>
        </p:nvSpPr>
        <p:spPr bwMode="auto">
          <a:xfrm>
            <a:off x="-654406" y="-786808"/>
            <a:ext cx="10452812" cy="628384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179388" y="4897438"/>
            <a:ext cx="8210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200" dirty="0">
                <a:solidFill>
                  <a:srgbClr val="002BB4"/>
                </a:solidFill>
              </a:rPr>
              <a:t>Vanellus Chilensis (terro terro) </a:t>
            </a:r>
            <a:endParaRPr lang="en-US" sz="1200" dirty="0">
              <a:solidFill>
                <a:srgbClr val="002BB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79388" y="4897438"/>
            <a:ext cx="8210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200">
                <a:solidFill>
                  <a:schemeClr val="bg1"/>
                </a:solidFill>
              </a:rPr>
              <a:t>Glečer Gunther Pluschow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5" name="Picture 4" descr="10 tierra del fuego gleceri 1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883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90204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000" dirty="0" err="1" smtClean="0">
                <a:solidFill>
                  <a:schemeClr val="bg1"/>
                </a:solidFill>
              </a:rPr>
              <a:t>Gl</a:t>
            </a:r>
            <a:r>
              <a:rPr lang="x-none" sz="1000" dirty="0" smtClean="0">
                <a:solidFill>
                  <a:schemeClr val="bg1"/>
                </a:solidFill>
              </a:rPr>
              <a:t>eč</a:t>
            </a:r>
            <a:r>
              <a:rPr lang="en-US" sz="1000" dirty="0" err="1" smtClean="0">
                <a:solidFill>
                  <a:schemeClr val="bg1"/>
                </a:solidFill>
              </a:rPr>
              <a:t>er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Nena</a:t>
            </a:r>
            <a:endParaRPr lang="sr-Latn-CS" sz="1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05827" name="Rectangle 3" descr="10 tierra del fuego gleceri 122"/>
          <p:cNvSpPr>
            <a:spLocks noGrp="1" noChangeAspect="1" noChangeArrowheads="1"/>
          </p:cNvSpPr>
          <p:nvPr isPhoto="1"/>
        </p:nvSpPr>
        <p:spPr bwMode="auto">
          <a:xfrm>
            <a:off x="0" y="1"/>
            <a:ext cx="9144000" cy="514826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06851" name="Rectangle 3" descr="10 tierra del fuego gleceri 123"/>
          <p:cNvSpPr>
            <a:spLocks noGrp="1" noChangeAspect="1" noChangeArrowheads="1"/>
          </p:cNvSpPr>
          <p:nvPr isPhoto="1"/>
        </p:nvSpPr>
        <p:spPr bwMode="auto">
          <a:xfrm>
            <a:off x="0" y="1"/>
            <a:ext cx="9144000" cy="514826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 descr="10 tierra del fuego gleceri 1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347" y="-116963"/>
            <a:ext cx="8417307" cy="5380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 descr="10 tierra del fuego gleceri 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1778" y="-818706"/>
            <a:ext cx="9307556" cy="6230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 tierra del fuego gleceri 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624" y="0"/>
            <a:ext cx="7674751" cy="51482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2697" y="490204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0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Gunther</a:t>
            </a:r>
            <a:r>
              <a:rPr lang="en-US" sz="1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Pulchow</a:t>
            </a:r>
            <a:endParaRPr lang="sr-Latn-CS" sz="1000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0 No.70-Persian-Gulf-raka color2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536" y="0"/>
            <a:ext cx="6610492" cy="5148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223" y="272963"/>
            <a:ext cx="104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XI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vek</a:t>
            </a:r>
            <a:endParaRPr lang="en-US" sz="20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040" y="1061563"/>
            <a:ext cx="2234317" cy="34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endParaRPr lang="x-none" sz="1000" dirty="0" smtClean="0"/>
          </a:p>
          <a:p>
            <a:pPr algn="l"/>
            <a:r>
              <a:rPr lang="sr-Latn-CS" sz="1000" dirty="0" smtClean="0"/>
              <a:t>Karta sveta – Beatus Mappa </a:t>
            </a:r>
          </a:p>
          <a:p>
            <a:pPr algn="l"/>
            <a:r>
              <a:rPr lang="en-US" sz="1000" dirty="0" smtClean="0"/>
              <a:t>(</a:t>
            </a:r>
            <a:r>
              <a:rPr lang="sr-Latn-CS" sz="1000" dirty="0" smtClean="0"/>
              <a:t>St. Civery</a:t>
            </a:r>
            <a:r>
              <a:rPr lang="en-US" sz="1000" dirty="0" smtClean="0"/>
              <a:t>)</a:t>
            </a:r>
            <a:r>
              <a:rPr lang="sr-Latn-CS" sz="1000" dirty="0" smtClean="0"/>
              <a:t> iz XI veka </a:t>
            </a:r>
            <a:r>
              <a:rPr lang="en-US" sz="1000" dirty="0" smtClean="0"/>
              <a:t>(</a:t>
            </a:r>
            <a:r>
              <a:rPr lang="sr-Latn-CS" sz="1000" dirty="0" smtClean="0"/>
              <a:t>Kolekcija </a:t>
            </a:r>
            <a:r>
              <a:rPr lang="sr-Latn-CS" sz="1000" dirty="0"/>
              <a:t>Persian Gulf </a:t>
            </a:r>
            <a:r>
              <a:rPr lang="sr-Latn-CS" sz="1000" dirty="0" smtClean="0"/>
              <a:t>Studies</a:t>
            </a:r>
            <a:r>
              <a:rPr lang="en-US" sz="1000" dirty="0" smtClean="0"/>
              <a:t>)</a:t>
            </a:r>
            <a:r>
              <a:rPr lang="sr-Latn-CS" sz="1000" dirty="0" smtClean="0"/>
              <a:t>.</a:t>
            </a:r>
          </a:p>
          <a:p>
            <a:pPr algn="l"/>
            <a:endParaRPr lang="en-US" sz="1000" dirty="0"/>
          </a:p>
          <a:p>
            <a:pPr algn="l"/>
            <a:r>
              <a:rPr lang="sr-Latn-CS" sz="1000" dirty="0"/>
              <a:t>Opis: </a:t>
            </a:r>
            <a:endParaRPr lang="en-US" sz="1000" dirty="0"/>
          </a:p>
          <a:p>
            <a:pPr algn="l"/>
            <a:r>
              <a:rPr lang="sr-Latn-CS" sz="1000" dirty="0" smtClean="0"/>
              <a:t>Na ovoj mapi ima dosta detalja koji su od velike važnosti za orijentaciju. </a:t>
            </a:r>
            <a:r>
              <a:rPr lang="sr-Latn-CS" sz="1000" dirty="0" smtClean="0">
                <a:solidFill>
                  <a:srgbClr val="FFFF00"/>
                </a:solidFill>
              </a:rPr>
              <a:t>Sinus Persicus. Sinus Adriatica</a:t>
            </a:r>
          </a:p>
          <a:p>
            <a:pPr algn="l"/>
            <a:r>
              <a:rPr lang="sr-Latn-CS" sz="1000" dirty="0" smtClean="0"/>
              <a:t>Reka Nil izvire iz Jezera. Beli Nil dolazi iz Etiopije.</a:t>
            </a:r>
          </a:p>
          <a:p>
            <a:pPr algn="l"/>
            <a:r>
              <a:rPr lang="sr-Latn-CS" sz="1000" dirty="0" smtClean="0">
                <a:solidFill>
                  <a:srgbClr val="FFFF00"/>
                </a:solidFill>
              </a:rPr>
              <a:t>Raj</a:t>
            </a:r>
            <a:r>
              <a:rPr lang="sr-Latn-CS" sz="1000" dirty="0" smtClean="0"/>
              <a:t> je na istoku, u njemu su Adam i Eva.</a:t>
            </a:r>
          </a:p>
          <a:p>
            <a:pPr algn="l"/>
            <a:r>
              <a:rPr lang="sr-Latn-CS" sz="1000" dirty="0" smtClean="0">
                <a:solidFill>
                  <a:srgbClr val="FFFF00"/>
                </a:solidFill>
              </a:rPr>
              <a:t>Des</a:t>
            </a:r>
            <a:r>
              <a:rPr lang="en-US" sz="1000" dirty="0" smtClean="0">
                <a:solidFill>
                  <a:srgbClr val="FFFF00"/>
                </a:solidFill>
              </a:rPr>
              <a:t>e</a:t>
            </a:r>
            <a:r>
              <a:rPr lang="sr-Latn-CS" sz="1000" dirty="0" smtClean="0">
                <a:solidFill>
                  <a:srgbClr val="FFFF00"/>
                </a:solidFill>
              </a:rPr>
              <a:t>rta Arenosa </a:t>
            </a:r>
            <a:r>
              <a:rPr lang="sr-Latn-CS" sz="1000" dirty="0" smtClean="0"/>
              <a:t>je Gobi pustinja.</a:t>
            </a:r>
          </a:p>
          <a:p>
            <a:pPr algn="l"/>
            <a:r>
              <a:rPr lang="sr-Latn-CS" sz="1000" dirty="0" smtClean="0">
                <a:solidFill>
                  <a:srgbClr val="FFFF00"/>
                </a:solidFill>
              </a:rPr>
              <a:t>Albania</a:t>
            </a:r>
            <a:r>
              <a:rPr lang="sr-Latn-CS" sz="1000" dirty="0" smtClean="0"/>
              <a:t> je neka “bela” zemlja na severu.</a:t>
            </a:r>
          </a:p>
          <a:p>
            <a:pPr algn="l"/>
            <a:r>
              <a:rPr lang="sr-Latn-CS" sz="1000" dirty="0" smtClean="0"/>
              <a:t>Reka Gang</a:t>
            </a:r>
          </a:p>
          <a:p>
            <a:pPr algn="l"/>
            <a:endParaRPr lang="sr-Latn-CS" sz="1000" dirty="0"/>
          </a:p>
          <a:p>
            <a:pPr algn="l" eaLnBrk="1" hangingPunct="1"/>
            <a:r>
              <a:rPr lang="sr-Latn-CS" sz="1000" dirty="0" smtClean="0"/>
              <a:t>Vidi se Indija i legendarno ostrvo Taprobana (Cejlon)...</a:t>
            </a:r>
          </a:p>
          <a:p>
            <a:pPr algn="l" eaLnBrk="1" hangingPunct="1">
              <a:spcBef>
                <a:spcPct val="50000"/>
              </a:spcBef>
            </a:pP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4152104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 tierra del fuego gleceri 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624" y="0"/>
            <a:ext cx="7674751" cy="514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11971" name="WordArt 5"/>
          <p:cNvSpPr>
            <a:spLocks noChangeArrowheads="1" noChangeShapeType="1" noTextEdit="1"/>
          </p:cNvSpPr>
          <p:nvPr/>
        </p:nvSpPr>
        <p:spPr bwMode="auto">
          <a:xfrm>
            <a:off x="3635375" y="2084388"/>
            <a:ext cx="1854200" cy="777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k r a j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4533294"/>
            <a:ext cx="91166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/>
              <a:t>Prof. </a:t>
            </a:r>
            <a:r>
              <a:rPr lang="en-US" sz="1400" dirty="0" err="1" smtClean="0"/>
              <a:t>dr</a:t>
            </a:r>
            <a:r>
              <a:rPr lang="en-US" sz="1400" dirty="0" smtClean="0"/>
              <a:t> Milan P. </a:t>
            </a:r>
            <a:r>
              <a:rPr lang="en-US" sz="1400" dirty="0" err="1" smtClean="0"/>
              <a:t>Rako</a:t>
            </a:r>
            <a:r>
              <a:rPr lang="sr-Latn-RS" sz="1400" dirty="0" smtClean="0"/>
              <a:t>čević</a:t>
            </a:r>
          </a:p>
          <a:p>
            <a:pPr eaLnBrk="1" hangingPunct="1"/>
            <a:r>
              <a:rPr lang="sr-Latn-RS" sz="1400" dirty="0" smtClean="0"/>
              <a:t>11 mart 2014</a:t>
            </a:r>
            <a:endParaRPr lang="sr-Latn-RS" sz="14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2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1" y="4197955"/>
            <a:ext cx="259761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/>
              <a:t>Karta sveta iz 11 </a:t>
            </a:r>
            <a:r>
              <a:rPr lang="sr-Latn-CS" sz="1000" dirty="0" smtClean="0"/>
              <a:t>veka</a:t>
            </a:r>
            <a:r>
              <a:rPr lang="en-US" sz="1000" dirty="0" smtClean="0"/>
              <a:t> (Cotton Map)</a:t>
            </a:r>
            <a:r>
              <a:rPr lang="sr-Latn-CS" sz="1000" dirty="0" smtClean="0"/>
              <a:t> </a:t>
            </a:r>
            <a:endParaRPr lang="en-US" sz="1000" dirty="0" smtClean="0"/>
          </a:p>
          <a:p>
            <a:pPr algn="l" eaLnBrk="1" hangingPunct="1">
              <a:spcBef>
                <a:spcPct val="50000"/>
              </a:spcBef>
            </a:pPr>
            <a:r>
              <a:rPr lang="sr-Latn-CS" sz="1000" dirty="0" smtClean="0"/>
              <a:t>koju </a:t>
            </a:r>
            <a:r>
              <a:rPr lang="sr-Latn-CS" sz="1000" dirty="0"/>
              <a:t>je kopirao </a:t>
            </a:r>
            <a:r>
              <a:rPr lang="en-US" sz="1000" dirty="0" err="1" smtClean="0"/>
              <a:t>Henrik</a:t>
            </a:r>
            <a:r>
              <a:rPr lang="sr-Latn-CS" sz="1000" dirty="0"/>
              <a:t> Moreplovac </a:t>
            </a:r>
            <a:r>
              <a:rPr lang="sr-Latn-CS" sz="1000" dirty="0" smtClean="0">
                <a:solidFill>
                  <a:srgbClr val="FFFF00"/>
                </a:solidFill>
              </a:rPr>
              <a:t>(Henrque O Navegador)</a:t>
            </a:r>
            <a:r>
              <a:rPr lang="sr-Latn-CS" sz="1000" dirty="0" smtClean="0"/>
              <a:t> sumnjajući </a:t>
            </a:r>
            <a:r>
              <a:rPr lang="sr-Latn-CS" sz="1000" dirty="0"/>
              <a:t>da pokazuje put za istok. 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92" y="0"/>
            <a:ext cx="4240621" cy="51482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524" y="284303"/>
            <a:ext cx="1188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1040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152580" y="2210150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solidFill>
                  <a:schemeClr val="bg1"/>
                </a:solidFill>
              </a:rPr>
              <a:t>Indija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822264" y="1101833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/>
              <a:t>Crno</a:t>
            </a:r>
            <a:r>
              <a:rPr lang="en-US" sz="1000" b="1" i="1" dirty="0" smtClean="0"/>
              <a:t> More</a:t>
            </a:r>
            <a:endParaRPr lang="en-US" sz="1000" b="1" i="1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414573" y="4213826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solidFill>
                  <a:schemeClr val="bg1"/>
                </a:solidFill>
              </a:rPr>
              <a:t>Reka</a:t>
            </a:r>
            <a:r>
              <a:rPr lang="en-US" sz="1000" b="1" i="1" dirty="0" smtClean="0">
                <a:solidFill>
                  <a:schemeClr val="bg1"/>
                </a:solidFill>
              </a:rPr>
              <a:t> Nil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726599" y="1373419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smtClean="0">
                <a:solidFill>
                  <a:srgbClr val="FFFFFF"/>
                </a:solidFill>
              </a:rPr>
              <a:t>Kina</a:t>
            </a:r>
            <a:endParaRPr lang="en-US" sz="1000" b="1" i="1" dirty="0">
              <a:solidFill>
                <a:srgbClr val="FFFFFF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97614" y="4040210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solidFill>
                  <a:schemeClr val="bg1"/>
                </a:solidFill>
              </a:rPr>
              <a:t>Afrika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276035" y="2955123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/>
              <a:t>Mediteran</a:t>
            </a:r>
            <a:endParaRPr lang="en-US" sz="1000" b="1" i="1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597615" y="1916388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solidFill>
                  <a:schemeClr val="bg1"/>
                </a:solidFill>
              </a:rPr>
              <a:t>Alpi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566643" y="2509046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>
                <a:solidFill>
                  <a:schemeClr val="bg1"/>
                </a:solidFill>
              </a:rPr>
              <a:t>I</a:t>
            </a:r>
            <a:r>
              <a:rPr lang="en-US" sz="1000" b="1" i="1" dirty="0" err="1" smtClean="0">
                <a:solidFill>
                  <a:schemeClr val="bg1"/>
                </a:solidFill>
              </a:rPr>
              <a:t>talija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177938" y="3692584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solidFill>
                  <a:schemeClr val="bg1"/>
                </a:solidFill>
              </a:rPr>
              <a:t>Arabija</a:t>
            </a:r>
            <a:endParaRPr lang="en-US" sz="1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/>
      <p:bldP spid="16" grpId="0"/>
      <p:bldP spid="5" grpId="0"/>
      <p:bldP spid="6" grpId="0"/>
      <p:bldP spid="8" grpId="0"/>
      <p:bldP spid="9" grpId="0"/>
      <p:bldP spid="10" grpId="0"/>
      <p:bldP spid="14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8723" name="Text Box 4"/>
          <p:cNvSpPr txBox="1">
            <a:spLocks noChangeArrowheads="1"/>
          </p:cNvSpPr>
          <p:nvPr/>
        </p:nvSpPr>
        <p:spPr bwMode="auto">
          <a:xfrm>
            <a:off x="157438" y="708739"/>
            <a:ext cx="2291925" cy="456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 smtClean="0"/>
              <a:t>Al Idrizova karta iz 1154 g. </a:t>
            </a:r>
          </a:p>
          <a:p>
            <a:pPr algn="l" eaLnBrk="1" hangingPunct="1"/>
            <a:endParaRPr lang="sr-Latn-CS" sz="1000" dirty="0"/>
          </a:p>
          <a:p>
            <a:pPr algn="l" eaLnBrk="1" hangingPunct="1"/>
            <a:r>
              <a:rPr lang="sr-Latn-CS" sz="1000" dirty="0"/>
              <a:t>Muhammed  </a:t>
            </a:r>
            <a:r>
              <a:rPr lang="en-US" sz="1000" dirty="0"/>
              <a:t>al </a:t>
            </a:r>
            <a:r>
              <a:rPr lang="en-US" sz="1000" dirty="0" err="1"/>
              <a:t>Idrisi</a:t>
            </a:r>
            <a:r>
              <a:rPr lang="en-US" sz="1000" dirty="0"/>
              <a:t> 1099 – 1165 </a:t>
            </a:r>
          </a:p>
          <a:p>
            <a:pPr algn="l" eaLnBrk="1" hangingPunct="1"/>
            <a:endParaRPr lang="sr-Latn-CS" sz="1000" dirty="0" smtClean="0"/>
          </a:p>
          <a:p>
            <a:pPr algn="l" eaLnBrk="1" hangingPunct="1"/>
            <a:r>
              <a:rPr lang="sr-Latn-CS" sz="1000" dirty="0" smtClean="0"/>
              <a:t>Tabula Rogeriana (</a:t>
            </a:r>
            <a:r>
              <a:rPr lang="sr-Latn-CS" sz="1000" dirty="0"/>
              <a:t>Libro di </a:t>
            </a:r>
            <a:r>
              <a:rPr lang="sr-Latn-CS" sz="1000" dirty="0" smtClean="0"/>
              <a:t>Ruggero</a:t>
            </a:r>
            <a:r>
              <a:rPr lang="en-US" sz="1000" dirty="0" smtClean="0"/>
              <a:t>)</a:t>
            </a:r>
            <a:endParaRPr lang="sr-Latn-CS" sz="1000" dirty="0" smtClean="0"/>
          </a:p>
          <a:p>
            <a:pPr algn="l" eaLnBrk="1" hangingPunct="1"/>
            <a:r>
              <a:rPr lang="en-US" sz="1000" dirty="0" err="1" smtClean="0"/>
              <a:t>Izrađena</a:t>
            </a:r>
            <a:r>
              <a:rPr lang="en-US" sz="1000" dirty="0" smtClean="0"/>
              <a:t> </a:t>
            </a:r>
            <a:r>
              <a:rPr lang="en-US" sz="1000" dirty="0" err="1" smtClean="0"/>
              <a:t>za</a:t>
            </a:r>
            <a:r>
              <a:rPr lang="en-US" sz="1000" dirty="0" smtClean="0"/>
              <a:t> </a:t>
            </a:r>
            <a:r>
              <a:rPr lang="en-US" sz="1000" dirty="0" err="1" smtClean="0"/>
              <a:t>Sicilijanskog</a:t>
            </a:r>
            <a:r>
              <a:rPr lang="en-US" sz="1000" dirty="0" smtClean="0"/>
              <a:t> </a:t>
            </a:r>
            <a:r>
              <a:rPr lang="en-US" sz="1000" dirty="0" err="1" smtClean="0"/>
              <a:t>kralja</a:t>
            </a:r>
            <a:endParaRPr lang="en-US" sz="1000" dirty="0" smtClean="0"/>
          </a:p>
          <a:p>
            <a:pPr algn="l" eaLnBrk="1" hangingPunct="1"/>
            <a:endParaRPr lang="sr-Latn-CS" sz="1000" dirty="0" smtClean="0"/>
          </a:p>
          <a:p>
            <a:pPr eaLnBrk="1" hangingPunct="1">
              <a:lnSpc>
                <a:spcPct val="140000"/>
              </a:lnSpc>
            </a:pPr>
            <a:r>
              <a:rPr lang="x-none" sz="1050" b="1" i="1" dirty="0" smtClean="0"/>
              <a:t>كتاب </a:t>
            </a:r>
            <a:r>
              <a:rPr lang="x-none" sz="1050" b="1" i="1" dirty="0"/>
              <a:t>نزهة المشتاق في إختراق ال</a:t>
            </a:r>
            <a:endParaRPr lang="sr-Latn-CS" sz="1050" b="1" i="1" dirty="0"/>
          </a:p>
          <a:p>
            <a:pPr eaLnBrk="1" hangingPunct="1">
              <a:lnSpc>
                <a:spcPct val="140000"/>
              </a:lnSpc>
            </a:pPr>
            <a:r>
              <a:rPr lang="sr-Latn-CS" sz="1000" b="1" i="1" dirty="0">
                <a:solidFill>
                  <a:srgbClr val="00B700"/>
                </a:solidFill>
              </a:rPr>
              <a:t>Kitab nuzhat al-mushtaq fi'khtiraq al-'afaq</a:t>
            </a:r>
            <a:r>
              <a:rPr lang="en-US" sz="1000" dirty="0">
                <a:solidFill>
                  <a:srgbClr val="00B700"/>
                </a:solidFill>
              </a:rPr>
              <a:t> </a:t>
            </a:r>
            <a:endParaRPr lang="sr-Latn-CS" sz="1000" dirty="0">
              <a:solidFill>
                <a:srgbClr val="00B700"/>
              </a:solidFill>
              <a:effectLst>
                <a:reflection blurRad="6350" stA="55000" endA="50" endPos="85000" dist="60007" dir="5400000" sy="-100000" algn="bl" rotWithShape="0"/>
              </a:effectLst>
            </a:endParaRPr>
          </a:p>
          <a:p>
            <a:pPr eaLnBrk="1" hangingPunct="1">
              <a:lnSpc>
                <a:spcPct val="140000"/>
              </a:lnSpc>
            </a:pPr>
            <a:r>
              <a:rPr lang="sr-Latn-CS" sz="1000" b="1" i="1" dirty="0">
                <a:solidFill>
                  <a:srgbClr val="5BC0FF"/>
                </a:solidFill>
              </a:rPr>
              <a:t>A diversion for the one who longs to cross the horizons</a:t>
            </a:r>
            <a:r>
              <a:rPr lang="sr-Latn-CS" sz="1000" b="1" i="1" dirty="0"/>
              <a:t> </a:t>
            </a:r>
          </a:p>
          <a:p>
            <a:pPr eaLnBrk="1" hangingPunct="1">
              <a:lnSpc>
                <a:spcPct val="140000"/>
              </a:lnSpc>
            </a:pPr>
            <a:r>
              <a:rPr lang="sr-Latn-CS" sz="1000" b="1" i="1" dirty="0">
                <a:solidFill>
                  <a:srgbClr val="FF4545"/>
                </a:solidFill>
              </a:rPr>
              <a:t>Zadovoljstvo za onoga koji čezne da pređe horizont</a:t>
            </a:r>
            <a:endParaRPr lang="en-US" sz="1000" b="1" i="1" dirty="0">
              <a:solidFill>
                <a:srgbClr val="FF4545"/>
              </a:solidFill>
            </a:endParaRPr>
          </a:p>
          <a:p>
            <a:pPr>
              <a:lnSpc>
                <a:spcPct val="140000"/>
              </a:lnSpc>
            </a:pPr>
            <a:r>
              <a:rPr lang="sr-Latn-CS" sz="1000" b="1" i="1" dirty="0" smtClean="0">
                <a:solidFill>
                  <a:srgbClr val="E36BFF"/>
                </a:solidFill>
              </a:rPr>
              <a:t>Amusement </a:t>
            </a:r>
            <a:r>
              <a:rPr lang="sr-Latn-CS" sz="1000" b="1" i="1" dirty="0">
                <a:solidFill>
                  <a:srgbClr val="E36BFF"/>
                </a:solidFill>
              </a:rPr>
              <a:t>pour celui qui aspire à traverser les </a:t>
            </a:r>
            <a:r>
              <a:rPr lang="sr-Latn-CS" sz="1000" b="1" i="1" dirty="0" smtClean="0">
                <a:solidFill>
                  <a:srgbClr val="E36BFF"/>
                </a:solidFill>
              </a:rPr>
              <a:t>horizons</a:t>
            </a:r>
          </a:p>
          <a:p>
            <a:pPr>
              <a:lnSpc>
                <a:spcPct val="140000"/>
              </a:lnSpc>
            </a:pPr>
            <a:endParaRPr lang="sr-Latn-CS" sz="1000" b="1" i="1" dirty="0" smtClean="0">
              <a:solidFill>
                <a:srgbClr val="E36BFF"/>
              </a:solidFill>
            </a:endParaRPr>
          </a:p>
          <a:p>
            <a:pPr algn="l" eaLnBrk="1" hangingPunct="1"/>
            <a:r>
              <a:rPr lang="sr-Latn-CS" sz="1000" dirty="0"/>
              <a:t>Karta je deo atlasa  sa opisima i </a:t>
            </a:r>
            <a:r>
              <a:rPr lang="sr-Latn-CS" sz="1000" dirty="0" smtClean="0"/>
              <a:t>70 detaljnih karata </a:t>
            </a:r>
            <a:r>
              <a:rPr lang="sr-Latn-CS" sz="1000" dirty="0"/>
              <a:t>koje su vekovima bile najtačniji prikaz sveta.</a:t>
            </a:r>
          </a:p>
          <a:p>
            <a:pPr algn="l" eaLnBrk="1" hangingPunct="1"/>
            <a:endParaRPr lang="sr-Latn-CS" sz="1000" dirty="0"/>
          </a:p>
          <a:p>
            <a:pPr algn="l" eaLnBrk="1" hangingPunct="1"/>
            <a:r>
              <a:rPr lang="sr-Latn-CS" sz="1000" dirty="0"/>
              <a:t>Arapi su crtali karte sa severom dole. </a:t>
            </a:r>
          </a:p>
          <a:p>
            <a:pPr algn="l" eaLnBrk="1" hangingPunct="1"/>
            <a:r>
              <a:rPr lang="sr-Latn-CS" sz="1000" dirty="0"/>
              <a:t>Po al Idrizu svet je okružen vodom</a:t>
            </a:r>
            <a:r>
              <a:rPr lang="sr-Latn-CS" sz="1000" dirty="0" smtClean="0"/>
              <a:t>.</a:t>
            </a:r>
          </a:p>
          <a:p>
            <a:pPr algn="l" eaLnBrk="1" hangingPunct="1"/>
            <a:endParaRPr lang="sr-Latn-CS" sz="800" dirty="0"/>
          </a:p>
          <a:p>
            <a:pPr algn="l" eaLnBrk="1" hangingPunct="1"/>
            <a:endParaRPr lang="sr-Latn-C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110525" y="284303"/>
            <a:ext cx="104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1154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pic>
        <p:nvPicPr>
          <p:cNvPr id="3" name="Picture 2" descr="1000 Al-Idrisi's_world_ma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446881" y="0"/>
            <a:ext cx="5301440" cy="514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82058" y="4512745"/>
            <a:ext cx="53798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3975" dist="38100" dir="2700000" algn="tl" rotWithShape="0">
                    <a:prstClr val="black"/>
                  </a:outerShdw>
                </a:effectLst>
              </a:rPr>
              <a:t>TABULA ROGERIANA (Al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3975" dist="38100" dir="2700000" algn="tl" rotWithShape="0">
                    <a:prstClr val="black"/>
                  </a:outerShdw>
                </a:effectLst>
              </a:rPr>
              <a:t>Idris</a:t>
            </a:r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3975" dist="38100" dir="2700000" algn="tl" rotWithShape="0">
                    <a:prstClr val="black"/>
                  </a:outerShdw>
                </a:effectLst>
              </a:rPr>
              <a:t>)</a:t>
            </a:r>
            <a:endParaRPr lang="en-US" sz="20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3975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5490" y="4917195"/>
            <a:ext cx="911664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/>
              <a:t>Sačuvano je 10 prepisa (manuskripta) Al Idrisove Ruđerove knjige od kojih osam sa kartama. Najstarija je iz 1325 g.</a:t>
            </a:r>
            <a:endParaRPr lang="en-US" sz="800" dirty="0"/>
          </a:p>
        </p:txBody>
      </p:sp>
      <p:pic>
        <p:nvPicPr>
          <p:cNvPr id="6" name="1000 TabulaRogeriana.jpg" descr="/000 ramses/0005 RAKA PRIVATNO/HIPOKAMPELEFANTOKAMELA/mape australija 2014/1000 TabulaRogeriana.jp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146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525" y="284303"/>
            <a:ext cx="1115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1154 g</a:t>
            </a:r>
          </a:p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1325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357521" y="1218187"/>
            <a:ext cx="902679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/>
              <a:t>Kaspijsko</a:t>
            </a:r>
            <a:endParaRPr lang="en-US" sz="1000" b="1" i="1" dirty="0" smtClean="0"/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000" b="1" i="1" dirty="0" err="1" smtClean="0"/>
              <a:t>jezero</a:t>
            </a:r>
            <a:endParaRPr lang="en-US" sz="1000" b="1" i="1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62755" y="814302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/>
              <a:t>Crno</a:t>
            </a:r>
            <a:r>
              <a:rPr lang="en-US" sz="1000" b="1" i="1" dirty="0" smtClean="0"/>
              <a:t> More</a:t>
            </a:r>
            <a:endParaRPr lang="en-US" sz="1000" b="1" i="1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695096" y="1301561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/>
              <a:t>Italija</a:t>
            </a:r>
            <a:endParaRPr lang="en-US" sz="1000" b="1" i="1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654767" y="3434261"/>
            <a:ext cx="902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/>
              <a:t>Indijski</a:t>
            </a:r>
            <a:r>
              <a:rPr lang="en-US" sz="1000" b="1" i="1" dirty="0" smtClean="0"/>
              <a:t> </a:t>
            </a:r>
            <a:r>
              <a:rPr lang="en-US" sz="1000" b="1" i="1" dirty="0" err="1" smtClean="0"/>
              <a:t>okean</a:t>
            </a:r>
            <a:endParaRPr lang="en-US" sz="1000" b="1" i="1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51235" y="3438056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/>
              <a:t>Taprobana</a:t>
            </a:r>
            <a:endParaRPr lang="en-US" sz="1000" b="1" i="1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535510" y="2946914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effectLst>
                  <a:outerShdw blurRad="50800" dist="50800" dir="2700000" algn="tl" rotWithShape="0">
                    <a:prstClr val="black">
                      <a:alpha val="82000"/>
                    </a:prstClr>
                  </a:outerShdw>
                </a:effectLst>
              </a:rPr>
              <a:t>Indija</a:t>
            </a:r>
            <a:endParaRPr lang="en-US" sz="1000" b="1" i="1" dirty="0">
              <a:effectLst>
                <a:outerShdw blurRad="50800" dist="50800" dir="2700000" algn="tl" rotWithShape="0">
                  <a:prstClr val="black">
                    <a:alpha val="82000"/>
                  </a:prstClr>
                </a:outerShdw>
              </a:effectLst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094413" y="1966663"/>
            <a:ext cx="14071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/>
              <a:t>Sredozemno</a:t>
            </a:r>
            <a:r>
              <a:rPr lang="en-US" sz="1000" b="1" i="1" dirty="0" smtClean="0"/>
              <a:t> More</a:t>
            </a:r>
            <a:endParaRPr lang="en-US" sz="1000" b="1" i="1" dirty="0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462380" y="2707630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effectLst>
                  <a:outerShdw blurRad="50800" dist="50800" dir="2700000" algn="tl" rotWithShape="0">
                    <a:prstClr val="black">
                      <a:alpha val="90000"/>
                    </a:prstClr>
                  </a:outerShdw>
                </a:effectLst>
              </a:rPr>
              <a:t>Arabija</a:t>
            </a:r>
            <a:endParaRPr lang="en-US" sz="1000" b="1" i="1" dirty="0">
              <a:effectLst>
                <a:outerShdw blurRad="50800" dist="50800" dir="2700000" algn="tl" rotWithShape="0">
                  <a:prstClr val="black">
                    <a:alpha val="90000"/>
                  </a:prstClr>
                </a:outerShdw>
              </a:effectLst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265778" y="3290269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solidFill>
                  <a:srgbClr val="FFFFFF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Reka</a:t>
            </a:r>
            <a:r>
              <a:rPr lang="en-US" sz="1000" b="1" i="1" dirty="0" smtClean="0">
                <a:solidFill>
                  <a:srgbClr val="FFFFFF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 Nil</a:t>
            </a:r>
            <a:endParaRPr lang="en-US" sz="1000" b="1" i="1" dirty="0">
              <a:solidFill>
                <a:srgbClr val="FFFFFF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022773" y="2933598"/>
            <a:ext cx="9026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b="1" i="1" dirty="0" err="1" smtClean="0"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Afrika</a:t>
            </a:r>
            <a:endParaRPr lang="en-US" sz="1000" b="1" i="1" dirty="0"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6610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524" y="284303"/>
            <a:ext cx="117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1450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pic>
        <p:nvPicPr>
          <p:cNvPr id="2" name="Picture 1" descr="1450 fra mauro ma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00" y="0"/>
            <a:ext cx="5222673" cy="5148263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6641" y="641284"/>
            <a:ext cx="19323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en-US" sz="1400" dirty="0" err="1" smtClean="0"/>
              <a:t>Fra</a:t>
            </a:r>
            <a:r>
              <a:rPr lang="en-US" sz="1400" dirty="0" smtClean="0"/>
              <a:t> Mauro</a:t>
            </a:r>
            <a:r>
              <a:rPr lang="en-US" sz="1000" dirty="0" smtClean="0"/>
              <a:t> </a:t>
            </a:r>
          </a:p>
          <a:p>
            <a:pPr algn="l" eaLnBrk="1" hangingPunct="1">
              <a:spcBef>
                <a:spcPts val="0"/>
              </a:spcBef>
            </a:pPr>
            <a:r>
              <a:rPr lang="en-US" sz="1000" i="1" dirty="0" smtClean="0"/>
              <a:t>“</a:t>
            </a:r>
            <a:r>
              <a:rPr lang="en-US" sz="1000" i="1" dirty="0" err="1" smtClean="0"/>
              <a:t>geographus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incomparabilis</a:t>
            </a:r>
            <a:r>
              <a:rPr lang="en-US" sz="1000" i="1" dirty="0" smtClean="0"/>
              <a:t>”</a:t>
            </a:r>
            <a:endParaRPr lang="en-US" sz="1000" dirty="0" smtClean="0"/>
          </a:p>
          <a:p>
            <a:pPr algn="l" eaLnBrk="1" hangingPunct="1">
              <a:spcBef>
                <a:spcPts val="0"/>
              </a:spcBef>
            </a:pPr>
            <a:r>
              <a:rPr lang="en-US" sz="1000" dirty="0" smtClean="0"/>
              <a:t> </a:t>
            </a:r>
          </a:p>
          <a:p>
            <a:pPr algn="l" eaLnBrk="1" hangingPunct="1">
              <a:spcBef>
                <a:spcPts val="0"/>
              </a:spcBef>
            </a:pPr>
            <a:r>
              <a:rPr lang="en-US" sz="1000" dirty="0" err="1" smtClean="0"/>
              <a:t>Mappa</a:t>
            </a:r>
            <a:r>
              <a:rPr lang="en-US" sz="1000" dirty="0" smtClean="0"/>
              <a:t> Mundi: 234X234 cm.</a:t>
            </a:r>
          </a:p>
          <a:p>
            <a:pPr algn="l" eaLnBrk="1" hangingPunct="1">
              <a:spcBef>
                <a:spcPts val="0"/>
              </a:spcBef>
            </a:pPr>
            <a:endParaRPr lang="en-US" sz="1000" dirty="0" smtClean="0"/>
          </a:p>
          <a:p>
            <a:pPr algn="l" eaLnBrk="1" hangingPunct="1">
              <a:spcBef>
                <a:spcPts val="0"/>
              </a:spcBef>
            </a:pPr>
            <a:r>
              <a:rPr lang="en-US" sz="1000" dirty="0" err="1" smtClean="0"/>
              <a:t>Smatra</a:t>
            </a:r>
            <a:r>
              <a:rPr lang="en-US" sz="1000" dirty="0" smtClean="0"/>
              <a:t> se </a:t>
            </a:r>
            <a:r>
              <a:rPr lang="en-US" sz="1000" dirty="0" err="1" smtClean="0"/>
              <a:t>najvažnijim</a:t>
            </a:r>
            <a:r>
              <a:rPr lang="en-US" sz="1000" dirty="0" smtClean="0"/>
              <a:t> </a:t>
            </a:r>
            <a:r>
              <a:rPr lang="en-US" sz="1000" dirty="0" err="1" smtClean="0"/>
              <a:t>kartografskim</a:t>
            </a:r>
            <a:r>
              <a:rPr lang="en-US" sz="1000" dirty="0" smtClean="0"/>
              <a:t> </a:t>
            </a:r>
            <a:r>
              <a:rPr lang="en-US" sz="1000" dirty="0" err="1" smtClean="0"/>
              <a:t>dokumentom</a:t>
            </a:r>
            <a:r>
              <a:rPr lang="en-US" sz="1000" dirty="0" smtClean="0"/>
              <a:t> </a:t>
            </a:r>
            <a:r>
              <a:rPr lang="en-US" sz="1000" dirty="0" err="1" smtClean="0"/>
              <a:t>srednjeg</a:t>
            </a:r>
            <a:r>
              <a:rPr lang="en-US" sz="1000" dirty="0" smtClean="0"/>
              <a:t> </a:t>
            </a:r>
            <a:r>
              <a:rPr lang="en-US" sz="1000" dirty="0" err="1" smtClean="0"/>
              <a:t>veka</a:t>
            </a:r>
            <a:endParaRPr lang="en-US" sz="1000" dirty="0" smtClean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0748" y="2124608"/>
            <a:ext cx="1863414" cy="293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900" dirty="0" smtClean="0"/>
              <a:t>CIELO EMPIREO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 smtClean="0"/>
              <a:t>SPERA NONA </a:t>
            </a:r>
            <a:r>
              <a:rPr lang="en-US" sz="800" dirty="0" smtClean="0"/>
              <a:t>(</a:t>
            </a:r>
            <a:r>
              <a:rPr lang="en-US" sz="800" dirty="0" err="1" smtClean="0"/>
              <a:t>nema</a:t>
            </a:r>
            <a:r>
              <a:rPr lang="en-US" sz="800" dirty="0" smtClean="0"/>
              <a:t> </a:t>
            </a:r>
            <a:r>
              <a:rPr lang="en-US" sz="800" dirty="0" err="1" smtClean="0"/>
              <a:t>dalje</a:t>
            </a:r>
            <a:r>
              <a:rPr lang="en-US" sz="800" dirty="0" smtClean="0"/>
              <a:t>)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 smtClean="0"/>
              <a:t>STELLE FIXE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 smtClean="0"/>
              <a:t>SATVRNO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/>
              <a:t>I</a:t>
            </a:r>
            <a:r>
              <a:rPr lang="en-US" sz="900" dirty="0" smtClean="0"/>
              <a:t>ANUS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 smtClean="0"/>
              <a:t>MARSE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 smtClean="0"/>
              <a:t>SOLE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 smtClean="0"/>
              <a:t>VENVS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/>
              <a:t>MERCVRIO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/>
              <a:t>LVNA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 smtClean="0"/>
              <a:t>FVOGO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 smtClean="0"/>
              <a:t>AER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 smtClean="0"/>
              <a:t>AQUA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900" dirty="0" smtClean="0"/>
              <a:t>TERRA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50551" y="4485901"/>
            <a:ext cx="186341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dirty="0"/>
              <a:t>Qui </a:t>
            </a:r>
            <a:r>
              <a:rPr lang="en-US" sz="1000" dirty="0" err="1"/>
              <a:t>comenza</a:t>
            </a:r>
            <a:r>
              <a:rPr lang="en-US" sz="1000" dirty="0"/>
              <a:t> el mar </a:t>
            </a:r>
            <a:r>
              <a:rPr lang="en-US" sz="1000" dirty="0" err="1" smtClean="0"/>
              <a:t>scuro</a:t>
            </a:r>
            <a:endParaRPr lang="en-US" sz="1000" dirty="0" smtClean="0"/>
          </a:p>
          <a:p>
            <a:pPr algn="l" eaLnBrk="1" hangingPunct="1">
              <a:spcBef>
                <a:spcPct val="50000"/>
              </a:spcBef>
            </a:pPr>
            <a:r>
              <a:rPr lang="en-GB" sz="1000" i="1" dirty="0" err="1" smtClean="0"/>
              <a:t>Cavo</a:t>
            </a:r>
            <a:r>
              <a:rPr lang="en-GB" sz="1000" i="1" dirty="0" smtClean="0"/>
              <a:t> de </a:t>
            </a:r>
            <a:r>
              <a:rPr lang="en-GB" sz="1000" i="1" dirty="0" err="1" smtClean="0"/>
              <a:t>Diab</a:t>
            </a:r>
            <a:endParaRPr lang="en-US" sz="1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21862" y="4656290"/>
            <a:ext cx="145007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" t="-27073" r="32855" b="16471"/>
          <a:stretch/>
        </p:blipFill>
        <p:spPr>
          <a:xfrm>
            <a:off x="3146930" y="-1812526"/>
            <a:ext cx="5726061" cy="7459128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60352" y="-34676"/>
            <a:ext cx="1773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 dirty="0" err="1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Shema</a:t>
            </a:r>
            <a:r>
              <a:rPr lang="en-US" sz="18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 </a:t>
            </a:r>
            <a:r>
              <a:rPr lang="en-US" sz="1800" b="1" dirty="0" err="1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neba</a:t>
            </a:r>
            <a:endParaRPr lang="en-US" sz="18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55640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 tmFilter="0,0; .5, 1; 1, 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 tmFilter="0,0; .5, 1; 1, 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 tmFilter="0,0; .5, 1; 1, 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" tmFilter="0,0; .5, 1; 1, 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 tmFilter="0,0; .5, 1; 1, 1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 tmFilter="0,0; .5, 1; 1, 1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 tmFilter="0,0; .5, 1; 1, 1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 tmFilter="0,0; .5, 1; 1, 1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" tmFilter="0,0; .5, 1; 1, 1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300" tmFilter="0,0; .5, 1; 1, 1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 tmFilter="0,0; .5, 1; 1, 1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300" tmFilter="0,0; .5, 1; 1, 1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0" tmFilter="0,0; .5, 1; 1, 1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/>
      <p:bldP spid="10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524" y="284303"/>
            <a:ext cx="1129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1450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pic>
        <p:nvPicPr>
          <p:cNvPr id="2" name="Picture 1" descr="1450 fra mauro ma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00" y="0"/>
            <a:ext cx="5222673" cy="5148263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902078"/>
            <a:ext cx="186341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dirty="0" smtClean="0"/>
              <a:t>Fra Mauro </a:t>
            </a:r>
            <a:r>
              <a:rPr lang="en-US" sz="1000" dirty="0" err="1" smtClean="0"/>
              <a:t>Mappa</a:t>
            </a:r>
            <a:r>
              <a:rPr lang="en-US" sz="1000" dirty="0" smtClean="0"/>
              <a:t> Mundi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000" dirty="0" err="1" smtClean="0"/>
              <a:t>Smatra</a:t>
            </a:r>
            <a:r>
              <a:rPr lang="en-US" sz="1000" dirty="0" smtClean="0"/>
              <a:t> se </a:t>
            </a:r>
            <a:r>
              <a:rPr lang="en-US" sz="1000" dirty="0" err="1" smtClean="0"/>
              <a:t>najvažnijim</a:t>
            </a:r>
            <a:r>
              <a:rPr lang="en-US" sz="1000" dirty="0" smtClean="0"/>
              <a:t> </a:t>
            </a:r>
            <a:r>
              <a:rPr lang="en-US" sz="1000" dirty="0" err="1" smtClean="0"/>
              <a:t>kartografskim</a:t>
            </a:r>
            <a:r>
              <a:rPr lang="en-US" sz="1000" dirty="0" smtClean="0"/>
              <a:t> </a:t>
            </a:r>
            <a:r>
              <a:rPr lang="en-US" sz="1000" dirty="0" err="1" smtClean="0"/>
              <a:t>dokumentom</a:t>
            </a:r>
            <a:r>
              <a:rPr lang="en-US" sz="1000" dirty="0" smtClean="0"/>
              <a:t> </a:t>
            </a:r>
            <a:r>
              <a:rPr lang="en-US" sz="1000" dirty="0" err="1" smtClean="0"/>
              <a:t>srednjeg</a:t>
            </a:r>
            <a:r>
              <a:rPr lang="en-US" sz="1000" dirty="0" smtClean="0"/>
              <a:t> </a:t>
            </a:r>
            <a:r>
              <a:rPr lang="en-US" sz="1000" dirty="0" err="1" smtClean="0"/>
              <a:t>veka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40" y="0"/>
            <a:ext cx="8098030" cy="514826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967223" y="3651308"/>
            <a:ext cx="911583" cy="91158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0317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818"/>
          <a:stretch/>
        </p:blipFill>
        <p:spPr>
          <a:xfrm>
            <a:off x="6456151" y="2302329"/>
            <a:ext cx="2533359" cy="2245870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380974" y="0"/>
            <a:ext cx="276302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2000" dirty="0" err="1" smtClean="0">
                <a:solidFill>
                  <a:srgbClr val="FF0000"/>
                </a:solidFill>
              </a:rPr>
              <a:t>Fra</a:t>
            </a:r>
            <a:r>
              <a:rPr lang="en-US" sz="2000" dirty="0" smtClean="0">
                <a:solidFill>
                  <a:srgbClr val="FF0000"/>
                </a:solidFill>
              </a:rPr>
              <a:t> Mauro (</a:t>
            </a:r>
            <a:r>
              <a:rPr lang="en-US" sz="2000" dirty="0" err="1" smtClean="0">
                <a:solidFill>
                  <a:srgbClr val="FF0000"/>
                </a:solidFill>
              </a:rPr>
              <a:t>iz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Murana</a:t>
            </a:r>
            <a:r>
              <a:rPr lang="en-US" sz="2000" dirty="0" smtClean="0">
                <a:solidFill>
                  <a:srgbClr val="FF0000"/>
                </a:solidFill>
              </a:rPr>
              <a:t>) </a:t>
            </a:r>
          </a:p>
          <a:p>
            <a:pPr algn="l" eaLnBrk="1" hangingPunct="1"/>
            <a:r>
              <a:rPr lang="sr-Latn-CS" sz="800" dirty="0" smtClean="0"/>
              <a:t> </a:t>
            </a:r>
            <a:endParaRPr lang="en-US" sz="800" dirty="0" smtClean="0"/>
          </a:p>
          <a:p>
            <a:pPr algn="l" eaLnBrk="1" hangingPunct="1"/>
            <a:r>
              <a:rPr lang="en-US" sz="800" dirty="0" err="1" smtClean="0"/>
              <a:t>Fra</a:t>
            </a:r>
            <a:r>
              <a:rPr lang="en-US" sz="800" dirty="0" smtClean="0"/>
              <a:t> Mauro </a:t>
            </a:r>
            <a:r>
              <a:rPr lang="en-US" sz="1000" dirty="0" smtClean="0"/>
              <a:t> </a:t>
            </a:r>
            <a:r>
              <a:rPr lang="en-US" sz="1000" i="1" dirty="0" smtClean="0"/>
              <a:t>“</a:t>
            </a:r>
            <a:r>
              <a:rPr lang="en-US" sz="1000" i="1" dirty="0" err="1" smtClean="0"/>
              <a:t>geographus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incomparabilis</a:t>
            </a:r>
            <a:r>
              <a:rPr lang="en-US" sz="1000" i="1" dirty="0" smtClean="0"/>
              <a:t>”</a:t>
            </a:r>
            <a:endParaRPr lang="en-US" sz="1000" dirty="0" smtClean="0"/>
          </a:p>
          <a:p>
            <a:pPr algn="l" eaLnBrk="1" hangingPunct="1"/>
            <a:endParaRPr lang="en-US" sz="800" dirty="0" smtClean="0"/>
          </a:p>
          <a:p>
            <a:pPr algn="l" eaLnBrk="1" hangingPunct="1"/>
            <a:r>
              <a:rPr lang="en-US" sz="1000" dirty="0" err="1" smtClean="0"/>
              <a:t>Zemaljski</a:t>
            </a:r>
            <a:r>
              <a:rPr lang="en-US" sz="1000" dirty="0" smtClean="0"/>
              <a:t> raj je </a:t>
            </a:r>
            <a:r>
              <a:rPr lang="en-US" sz="1000" dirty="0" err="1" smtClean="0"/>
              <a:t>prelepa</a:t>
            </a:r>
            <a:r>
              <a:rPr lang="en-US" sz="1000" dirty="0" smtClean="0"/>
              <a:t> </a:t>
            </a:r>
            <a:r>
              <a:rPr lang="en-US" sz="1000" dirty="0" err="1" smtClean="0"/>
              <a:t>ilustracija</a:t>
            </a:r>
            <a:r>
              <a:rPr lang="en-US" sz="1000" dirty="0" smtClean="0"/>
              <a:t> </a:t>
            </a:r>
            <a:r>
              <a:rPr lang="en-US" sz="1000" dirty="0" err="1" smtClean="0"/>
              <a:t>koju</a:t>
            </a:r>
            <a:r>
              <a:rPr lang="en-US" sz="1000" dirty="0" smtClean="0"/>
              <a:t> je </a:t>
            </a:r>
            <a:r>
              <a:rPr lang="en-US" sz="1000" dirty="0" err="1" smtClean="0"/>
              <a:t>uradio</a:t>
            </a:r>
            <a:r>
              <a:rPr lang="en-US" sz="1000" dirty="0" smtClean="0"/>
              <a:t> Leonardo Bellini, </a:t>
            </a:r>
            <a:r>
              <a:rPr lang="en-US" sz="1000" dirty="0" err="1" smtClean="0"/>
              <a:t>rodjak</a:t>
            </a:r>
            <a:r>
              <a:rPr lang="en-US" sz="1000" dirty="0" smtClean="0"/>
              <a:t>  Giovani </a:t>
            </a:r>
            <a:r>
              <a:rPr lang="en-US" sz="1000" dirty="0" err="1" smtClean="0"/>
              <a:t>Bellinija</a:t>
            </a:r>
            <a:r>
              <a:rPr lang="en-US" sz="1000" dirty="0" smtClean="0"/>
              <a:t> </a:t>
            </a:r>
            <a:r>
              <a:rPr lang="en-US" sz="1000" dirty="0" err="1"/>
              <a:t>i</a:t>
            </a:r>
            <a:r>
              <a:rPr lang="en-US" sz="1000" dirty="0" smtClean="0"/>
              <a:t> </a:t>
            </a:r>
            <a:r>
              <a:rPr lang="en-US" sz="1000" dirty="0" err="1" smtClean="0"/>
              <a:t>Antonella</a:t>
            </a:r>
            <a:r>
              <a:rPr lang="en-US" sz="1000" dirty="0" smtClean="0"/>
              <a:t> da Messina.</a:t>
            </a:r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r>
              <a:rPr lang="en-US" sz="1000" dirty="0" smtClean="0"/>
              <a:t>  </a:t>
            </a:r>
          </a:p>
          <a:p>
            <a:pPr algn="l" eaLnBrk="1" hangingPunct="1"/>
            <a:r>
              <a:rPr lang="en-US" sz="800" dirty="0" smtClean="0"/>
              <a:t>  </a:t>
            </a:r>
            <a:r>
              <a:rPr lang="en-US" sz="800" dirty="0" err="1" smtClean="0"/>
              <a:t>Kineske</a:t>
            </a:r>
            <a:r>
              <a:rPr lang="en-US" sz="800" dirty="0" smtClean="0"/>
              <a:t> </a:t>
            </a:r>
            <a:r>
              <a:rPr lang="en-US" sz="800" dirty="0" err="1"/>
              <a:t>d</a:t>
            </a:r>
            <a:r>
              <a:rPr lang="en-US" sz="800" dirty="0" err="1" smtClean="0"/>
              <a:t>žunke</a:t>
            </a:r>
            <a:r>
              <a:rPr lang="en-US" sz="800" dirty="0" smtClean="0"/>
              <a:t>    </a:t>
            </a:r>
            <a:r>
              <a:rPr lang="en-US" sz="800" dirty="0" err="1" smtClean="0"/>
              <a:t>Arapski</a:t>
            </a:r>
            <a:r>
              <a:rPr lang="en-US" sz="800" dirty="0" smtClean="0"/>
              <a:t> </a:t>
            </a:r>
            <a:r>
              <a:rPr lang="en-US" sz="800" dirty="0" err="1" smtClean="0"/>
              <a:t>brodovi</a:t>
            </a:r>
            <a:r>
              <a:rPr lang="en-US" sz="800" dirty="0" smtClean="0"/>
              <a:t>    </a:t>
            </a:r>
            <a:r>
              <a:rPr lang="en-US" sz="800" dirty="0" err="1" smtClean="0"/>
              <a:t>Evropski</a:t>
            </a:r>
            <a:r>
              <a:rPr lang="en-US" sz="800" dirty="0" smtClean="0"/>
              <a:t> </a:t>
            </a:r>
            <a:r>
              <a:rPr lang="en-US" sz="800" dirty="0" err="1" smtClean="0"/>
              <a:t>brodovi</a:t>
            </a:r>
            <a:endParaRPr lang="en-US" sz="8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r>
              <a:rPr lang="en-US" sz="1000" dirty="0" smtClean="0"/>
              <a:t>		</a:t>
            </a:r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endParaRPr lang="en-US" sz="1000" dirty="0" smtClean="0"/>
          </a:p>
          <a:p>
            <a:pPr algn="l" eaLnBrk="1" hangingPunct="1"/>
            <a:r>
              <a:rPr lang="en-US" sz="1000" dirty="0" err="1" smtClean="0"/>
              <a:t>Brodovi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Fra</a:t>
            </a:r>
            <a:r>
              <a:rPr lang="en-US" sz="1000" dirty="0" smtClean="0"/>
              <a:t> </a:t>
            </a:r>
            <a:r>
              <a:rPr lang="en-US" sz="1000" dirty="0" err="1" smtClean="0"/>
              <a:t>Maurovoj</a:t>
            </a:r>
            <a:r>
              <a:rPr lang="en-US" sz="1000" dirty="0" smtClean="0"/>
              <a:t> </a:t>
            </a:r>
            <a:r>
              <a:rPr lang="en-US" sz="1000" dirty="0" err="1" smtClean="0"/>
              <a:t>karti</a:t>
            </a:r>
            <a:r>
              <a:rPr lang="en-US" sz="1000" dirty="0" smtClean="0"/>
              <a:t> </a:t>
            </a:r>
            <a:r>
              <a:rPr lang="en-US" sz="1000" dirty="0" err="1" smtClean="0"/>
              <a:t>sveta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321259" cy="51482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01133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74 toscanell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854" cy="4851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25" y="284303"/>
            <a:ext cx="104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1474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-5490" y="4917195"/>
            <a:ext cx="911664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sr-Latn-CS" sz="800" dirty="0" smtClean="0">
                <a:solidFill>
                  <a:srgbClr val="FFFFFF"/>
                </a:solidFill>
              </a:rPr>
              <a:t>1</a:t>
            </a:r>
            <a:r>
              <a:rPr lang="en-US" sz="800" dirty="0" smtClean="0">
                <a:solidFill>
                  <a:srgbClr val="FFFFFF"/>
                </a:solidFill>
              </a:rPr>
              <a:t>474 Paolo </a:t>
            </a:r>
            <a:r>
              <a:rPr lang="en-US" sz="800" dirty="0">
                <a:solidFill>
                  <a:srgbClr val="FFFFFF"/>
                </a:solidFill>
              </a:rPr>
              <a:t>dal </a:t>
            </a:r>
            <a:r>
              <a:rPr lang="en-US" sz="800" dirty="0" err="1">
                <a:solidFill>
                  <a:srgbClr val="FFFFFF"/>
                </a:solidFill>
              </a:rPr>
              <a:t>Pozzo</a:t>
            </a:r>
            <a:r>
              <a:rPr lang="en-US" sz="800" dirty="0">
                <a:solidFill>
                  <a:srgbClr val="FFFFFF"/>
                </a:solidFill>
              </a:rPr>
              <a:t> </a:t>
            </a:r>
            <a:r>
              <a:rPr lang="en-US" sz="800" dirty="0" err="1">
                <a:solidFill>
                  <a:srgbClr val="FFFFFF"/>
                </a:solidFill>
              </a:rPr>
              <a:t>Toscanelli</a:t>
            </a:r>
            <a:r>
              <a:rPr lang="en-US" sz="800" dirty="0">
                <a:solidFill>
                  <a:srgbClr val="FFFFFF"/>
                </a:solidFill>
              </a:rPr>
              <a:t> (1397 </a:t>
            </a:r>
            <a:r>
              <a:rPr lang="en-US" sz="800" dirty="0" smtClean="0">
                <a:solidFill>
                  <a:srgbClr val="FFFFFF"/>
                </a:solidFill>
              </a:rPr>
              <a:t>– 1482)</a:t>
            </a:r>
            <a:r>
              <a:rPr lang="x-none" sz="800" dirty="0" smtClean="0">
                <a:solidFill>
                  <a:srgbClr val="FFFFFF"/>
                </a:solidFill>
              </a:rPr>
              <a:t> astrolog, matematičar, kosmograf....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41666" name="Picture 2" descr="http://upload.wikimedia.org/wikipedia/commons/8/8e/Atlantic_Ocean%2C_Toscanelli%2C_1474.jpg"/>
          <p:cNvPicPr>
            <a:picLocks noChangeAspect="1" noChangeArrowheads="1"/>
          </p:cNvPicPr>
          <p:nvPr/>
        </p:nvPicPr>
        <p:blipFill>
          <a:blip r:embed="rId4">
            <a:alphaModFix amt="78000"/>
          </a:blip>
          <a:stretch>
            <a:fillRect/>
          </a:stretch>
        </p:blipFill>
        <p:spPr bwMode="auto">
          <a:xfrm>
            <a:off x="737738" y="-179837"/>
            <a:ext cx="8531004" cy="5120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6339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 descr="Paper bag"/>
          <p:cNvSpPr>
            <a:spLocks noChangeAspect="1" noChangeArrowheads="1" noChangeShapeType="1" noTextEdit="1"/>
          </p:cNvSpPr>
          <p:nvPr/>
        </p:nvSpPr>
        <p:spPr bwMode="auto">
          <a:xfrm>
            <a:off x="2930405" y="1084997"/>
            <a:ext cx="3283191" cy="4022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Times New Roman"/>
                <a:cs typeface="Arial"/>
              </a:rPr>
              <a:t>OTKRIVANJE SVETA  </a:t>
            </a:r>
            <a:endParaRPr lang="en-US" sz="10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Times New Roman"/>
              <a:cs typeface="Arial"/>
            </a:endParaRPr>
          </a:p>
        </p:txBody>
      </p:sp>
      <p:sp>
        <p:nvSpPr>
          <p:cNvPr id="6" name="Text Box 4"/>
          <p:cNvSpPr txBox="1">
            <a:spLocks noChangeAspect="1" noChangeArrowheads="1"/>
          </p:cNvSpPr>
          <p:nvPr/>
        </p:nvSpPr>
        <p:spPr bwMode="auto">
          <a:xfrm>
            <a:off x="1022125" y="1837686"/>
            <a:ext cx="7099751" cy="892552"/>
          </a:xfrm>
          <a:prstGeom prst="rect">
            <a:avLst/>
          </a:prstGeom>
          <a:noFill/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x-none" sz="2000" b="1" i="1" dirty="0"/>
              <a:t>كتاب نزهة المشتاق في إختراق ال</a:t>
            </a:r>
            <a:endParaRPr lang="sr-Latn-CS" sz="2000" b="1" i="1" dirty="0" smtClean="0"/>
          </a:p>
          <a:p>
            <a:pPr eaLnBrk="1" hangingPunct="1">
              <a:lnSpc>
                <a:spcPct val="140000"/>
              </a:lnSpc>
            </a:pPr>
            <a:r>
              <a:rPr lang="sr-Latn-CS" sz="1800" b="1" i="1" dirty="0" smtClean="0">
                <a:solidFill>
                  <a:srgbClr val="00B700"/>
                </a:solidFill>
              </a:rPr>
              <a:t>Kitab </a:t>
            </a:r>
            <a:r>
              <a:rPr lang="sr-Latn-CS" sz="1800" b="1" i="1" dirty="0">
                <a:solidFill>
                  <a:srgbClr val="00B700"/>
                </a:solidFill>
              </a:rPr>
              <a:t>nuzhat al-mushtaq fi'khtiraq al-'afaq</a:t>
            </a:r>
            <a:r>
              <a:rPr lang="en-US" sz="1800" dirty="0">
                <a:solidFill>
                  <a:srgbClr val="00B700"/>
                </a:solidFill>
              </a:rPr>
              <a:t> </a:t>
            </a:r>
            <a:endParaRPr lang="sr-Latn-CS" sz="1800" dirty="0">
              <a:solidFill>
                <a:srgbClr val="00B700"/>
              </a:solidFill>
              <a:effectLst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41915" y="4574075"/>
            <a:ext cx="2460170" cy="276999"/>
          </a:xfrm>
          <a:prstGeom prst="rect">
            <a:avLst/>
          </a:prstGeom>
          <a:noFill/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sr-Cyrl-CS" sz="1200" dirty="0" smtClean="0">
                <a:effectLst>
                  <a:reflection blurRad="6350" stA="55000" endA="50" endPos="85000" dist="60007" dir="5400000" sy="-100000" algn="bl" rotWithShape="0"/>
                </a:effectLst>
              </a:rPr>
              <a:t>(Аl Idris</a:t>
            </a:r>
            <a:r>
              <a:rPr lang="en-US" sz="1200" dirty="0" smtClean="0">
                <a:effectLst>
                  <a:reflection blurRad="6350" stA="55000" endA="50" endPos="85000" dist="60007" dir="5400000" sy="-100000" algn="bl" rotWithShape="0"/>
                </a:effectLst>
              </a:rPr>
              <a:t> 1099-1165</a:t>
            </a:r>
            <a:r>
              <a:rPr lang="sr-Cyrl-CS" sz="1200" dirty="0" smtClean="0">
                <a:effectLst>
                  <a:reflection blurRad="6350" stA="55000" endA="50" endPos="85000" dist="60007" dir="5400000" sy="-100000" algn="bl" rotWithShape="0"/>
                </a:effectLst>
              </a:rPr>
              <a:t>) </a:t>
            </a:r>
          </a:p>
        </p:txBody>
      </p:sp>
      <p:sp>
        <p:nvSpPr>
          <p:cNvPr id="7" name="Text Box 4"/>
          <p:cNvSpPr txBox="1">
            <a:spLocks noChangeAspect="1" noChangeArrowheads="1"/>
          </p:cNvSpPr>
          <p:nvPr/>
        </p:nvSpPr>
        <p:spPr bwMode="auto">
          <a:xfrm>
            <a:off x="1022125" y="2254717"/>
            <a:ext cx="7099751" cy="1237262"/>
          </a:xfrm>
          <a:prstGeom prst="rect">
            <a:avLst/>
          </a:prstGeom>
          <a:noFill/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n-US" sz="1800" dirty="0" smtClean="0">
                <a:solidFill>
                  <a:srgbClr val="00B700"/>
                </a:solidFill>
              </a:rPr>
              <a:t> </a:t>
            </a:r>
            <a:endParaRPr lang="sr-Latn-CS" sz="1800" dirty="0">
              <a:solidFill>
                <a:srgbClr val="00B700"/>
              </a:solidFill>
              <a:effectLst>
                <a:reflection blurRad="6350" stA="55000" endA="50" endPos="85000" dist="60007" dir="5400000" sy="-100000" algn="bl" rotWithShape="0"/>
              </a:effectLst>
            </a:endParaRPr>
          </a:p>
          <a:p>
            <a:pPr eaLnBrk="1" hangingPunct="1">
              <a:lnSpc>
                <a:spcPct val="140000"/>
              </a:lnSpc>
            </a:pPr>
            <a:r>
              <a:rPr lang="sr-Latn-CS" sz="1800" b="1" i="1" dirty="0">
                <a:solidFill>
                  <a:srgbClr val="5BC0FF"/>
                </a:solidFill>
              </a:rPr>
              <a:t>A diversion for the </a:t>
            </a:r>
            <a:r>
              <a:rPr lang="sr-Latn-CS" sz="1800" b="1" i="1" dirty="0" smtClean="0">
                <a:solidFill>
                  <a:srgbClr val="5BC0FF"/>
                </a:solidFill>
              </a:rPr>
              <a:t>one </a:t>
            </a:r>
            <a:r>
              <a:rPr lang="sr-Latn-CS" sz="1800" b="1" i="1" dirty="0">
                <a:solidFill>
                  <a:srgbClr val="5BC0FF"/>
                </a:solidFill>
              </a:rPr>
              <a:t>who longs to cross the </a:t>
            </a:r>
            <a:r>
              <a:rPr lang="sr-Latn-CS" sz="1800" b="1" i="1" dirty="0" smtClean="0">
                <a:solidFill>
                  <a:srgbClr val="5BC0FF"/>
                </a:solidFill>
              </a:rPr>
              <a:t>horizons</a:t>
            </a:r>
            <a:r>
              <a:rPr lang="sr-Latn-CS" sz="1800" b="1" i="1" dirty="0" smtClean="0"/>
              <a:t> </a:t>
            </a:r>
          </a:p>
          <a:p>
            <a:pPr eaLnBrk="1" hangingPunct="1">
              <a:lnSpc>
                <a:spcPct val="140000"/>
              </a:lnSpc>
            </a:pPr>
            <a:r>
              <a:rPr lang="sr-Latn-CS" sz="1800" b="1" i="1" dirty="0" smtClean="0">
                <a:solidFill>
                  <a:srgbClr val="FF4545"/>
                </a:solidFill>
              </a:rPr>
              <a:t>Zadovoljstvo </a:t>
            </a:r>
            <a:r>
              <a:rPr lang="sr-Latn-CS" sz="1800" b="1" i="1" dirty="0">
                <a:solidFill>
                  <a:srgbClr val="FF4545"/>
                </a:solidFill>
              </a:rPr>
              <a:t>za onoga koji </a:t>
            </a:r>
            <a:r>
              <a:rPr lang="sr-Latn-CS" sz="1800" b="1" i="1" dirty="0" smtClean="0">
                <a:solidFill>
                  <a:srgbClr val="FF4545"/>
                </a:solidFill>
              </a:rPr>
              <a:t>teži </a:t>
            </a:r>
            <a:r>
              <a:rPr lang="sr-Latn-CS" sz="1800" b="1" i="1" dirty="0">
                <a:solidFill>
                  <a:srgbClr val="FF4545"/>
                </a:solidFill>
              </a:rPr>
              <a:t>da pređe </a:t>
            </a:r>
            <a:r>
              <a:rPr lang="sr-Latn-CS" sz="1800" b="1" i="1" dirty="0" smtClean="0">
                <a:solidFill>
                  <a:srgbClr val="FF4545"/>
                </a:solidFill>
              </a:rPr>
              <a:t>horizont</a:t>
            </a:r>
            <a:endParaRPr lang="en-US" sz="1800" b="1" i="1" dirty="0">
              <a:solidFill>
                <a:srgbClr val="FF4545"/>
              </a:solidFill>
            </a:endParaRPr>
          </a:p>
        </p:txBody>
      </p:sp>
      <p:sp>
        <p:nvSpPr>
          <p:cNvPr id="9" name="Text Box 4"/>
          <p:cNvSpPr txBox="1">
            <a:spLocks noChangeAspect="1" noChangeArrowheads="1"/>
          </p:cNvSpPr>
          <p:nvPr/>
        </p:nvSpPr>
        <p:spPr bwMode="auto">
          <a:xfrm>
            <a:off x="1022125" y="3015882"/>
            <a:ext cx="7099751" cy="1237262"/>
          </a:xfrm>
          <a:prstGeom prst="rect">
            <a:avLst/>
          </a:prstGeom>
          <a:noFill/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endParaRPr lang="en-US" sz="1800" b="1" i="1" dirty="0">
              <a:solidFill>
                <a:srgbClr val="FF4545"/>
              </a:solidFill>
            </a:endParaRPr>
          </a:p>
          <a:p>
            <a:pPr eaLnBrk="1" hangingPunct="1">
              <a:lnSpc>
                <a:spcPct val="140000"/>
              </a:lnSpc>
            </a:pPr>
            <a:r>
              <a:rPr lang="uk-UA" sz="1800" b="1" i="1" dirty="0">
                <a:solidFill>
                  <a:srgbClr val="FFFF00"/>
                </a:solidFill>
              </a:rPr>
              <a:t>Забава за </a:t>
            </a:r>
            <a:r>
              <a:rPr lang="sr-Latn-CS" sz="1800" b="1" i="1" dirty="0">
                <a:solidFill>
                  <a:srgbClr val="FFFF00"/>
                </a:solidFill>
              </a:rPr>
              <a:t>оног</a:t>
            </a:r>
            <a:r>
              <a:rPr lang="uk-UA" sz="1800" b="1" i="1" dirty="0">
                <a:solidFill>
                  <a:srgbClr val="FFFF00"/>
                </a:solidFill>
              </a:rPr>
              <a:t> који </a:t>
            </a:r>
            <a:r>
              <a:rPr lang="uk-UA" sz="1800" b="1" i="1" dirty="0" smtClean="0">
                <a:solidFill>
                  <a:srgbClr val="FFFF00"/>
                </a:solidFill>
              </a:rPr>
              <a:t>чезне </a:t>
            </a:r>
            <a:r>
              <a:rPr lang="uk-UA" sz="1800" b="1" i="1" dirty="0">
                <a:solidFill>
                  <a:srgbClr val="FFFF00"/>
                </a:solidFill>
              </a:rPr>
              <a:t>да </a:t>
            </a:r>
            <a:r>
              <a:rPr lang="sr-Latn-CS" sz="1800" b="1" i="1" dirty="0">
                <a:solidFill>
                  <a:srgbClr val="FFFF00"/>
                </a:solidFill>
              </a:rPr>
              <a:t>оде иза хоризонта</a:t>
            </a:r>
            <a:endParaRPr lang="en-US" sz="1800" b="1" i="1" dirty="0">
              <a:solidFill>
                <a:srgbClr val="FFFF00"/>
              </a:solidFill>
            </a:endParaRPr>
          </a:p>
          <a:p>
            <a:pPr>
              <a:lnSpc>
                <a:spcPct val="140000"/>
              </a:lnSpc>
            </a:pPr>
            <a:r>
              <a:rPr lang="sr-Latn-CS" sz="1800" b="1" i="1" dirty="0">
                <a:solidFill>
                  <a:srgbClr val="E36BFF"/>
                </a:solidFill>
              </a:rPr>
              <a:t>Amusement pour celui qui aspire à traverser les horizons</a:t>
            </a:r>
            <a:endParaRPr lang="en-US" sz="1800" b="1" i="1" dirty="0">
              <a:solidFill>
                <a:srgbClr val="E36BFF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3677" y="638089"/>
            <a:ext cx="91166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/>
              <a:t>Prof. </a:t>
            </a:r>
            <a:r>
              <a:rPr lang="en-US" sz="1400" dirty="0" err="1" smtClean="0"/>
              <a:t>dr</a:t>
            </a:r>
            <a:r>
              <a:rPr lang="en-US" sz="1400" dirty="0" smtClean="0"/>
              <a:t> Milan P. </a:t>
            </a:r>
            <a:r>
              <a:rPr lang="en-US" sz="1400" dirty="0" err="1" smtClean="0"/>
              <a:t>Rako</a:t>
            </a:r>
            <a:r>
              <a:rPr lang="sr-Latn-RS" sz="1400" dirty="0" smtClean="0"/>
              <a:t>čević</a:t>
            </a:r>
          </a:p>
        </p:txBody>
      </p:sp>
    </p:spTree>
    <p:extLst>
      <p:ext uri="{BB962C8B-B14F-4D97-AF65-F5344CB8AC3E}">
        <p14:creationId xmlns="" xmlns:p14="http://schemas.microsoft.com/office/powerpoint/2010/main" val="3576169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150 -Claudius_Ptolemy-_The_World crop.jpg" descr="/000 ramses/0005 RAKA PRIVATNO/HIPOKAMPELEFANTOKAMELA/mape australija 2014/0150 -Claudius_Ptolemy-_The_World crop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608" y="0"/>
            <a:ext cx="7180472" cy="5148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525" y="284303"/>
            <a:ext cx="117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1482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" y="1061563"/>
            <a:ext cx="15875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 smtClean="0"/>
              <a:t>Graver Johannes </a:t>
            </a:r>
            <a:r>
              <a:rPr lang="sr-Latn-CS" sz="1000" dirty="0"/>
              <a:t>Schnitzer </a:t>
            </a:r>
            <a:r>
              <a:rPr lang="sr-Latn-CS" sz="1000" dirty="0" smtClean="0"/>
              <a:t>je 1482</a:t>
            </a:r>
            <a:r>
              <a:rPr lang="sr-Latn-CS" sz="1000" dirty="0"/>
              <a:t>. </a:t>
            </a:r>
            <a:r>
              <a:rPr lang="en-US" sz="1000" dirty="0" smtClean="0"/>
              <a:t>i</a:t>
            </a:r>
            <a:r>
              <a:rPr lang="sr-Latn-CS" sz="1000" dirty="0" smtClean="0"/>
              <a:t>zradio </a:t>
            </a:r>
            <a:r>
              <a:rPr lang="sr-Latn-CS" sz="1000" dirty="0"/>
              <a:t>ovu </a:t>
            </a:r>
            <a:r>
              <a:rPr lang="sr-Latn-CS" sz="1000" dirty="0" smtClean="0"/>
              <a:t>kartu prema </a:t>
            </a:r>
            <a:r>
              <a:rPr lang="en-US" sz="1000" dirty="0" err="1" smtClean="0"/>
              <a:t>Ptolomeju</a:t>
            </a:r>
            <a:r>
              <a:rPr lang="en-US" sz="1000" dirty="0" smtClean="0"/>
              <a:t>.</a:t>
            </a:r>
          </a:p>
          <a:p>
            <a:pPr algn="l" eaLnBrk="1" hangingPunct="1">
              <a:spcBef>
                <a:spcPct val="50000"/>
              </a:spcBef>
            </a:pPr>
            <a:endParaRPr lang="en-US" sz="1000" dirty="0" smtClean="0"/>
          </a:p>
          <a:p>
            <a:pPr algn="l" eaLnBrk="1" hangingPunct="1">
              <a:spcBef>
                <a:spcPct val="50000"/>
              </a:spcBef>
            </a:pPr>
            <a:r>
              <a:rPr lang="en-US" sz="1000" dirty="0" err="1" smtClean="0"/>
              <a:t>Prvi</a:t>
            </a:r>
            <a:r>
              <a:rPr lang="en-US" sz="1000" dirty="0" smtClean="0"/>
              <a:t> graver </a:t>
            </a:r>
            <a:r>
              <a:rPr lang="en-US" sz="1000" dirty="0" err="1" smtClean="0"/>
              <a:t>i</a:t>
            </a:r>
            <a:r>
              <a:rPr lang="en-US" sz="1000" dirty="0" smtClean="0"/>
              <a:t> </a:t>
            </a:r>
            <a:r>
              <a:rPr lang="en-US" sz="1000" dirty="0" err="1" smtClean="0"/>
              <a:t>kartograf</a:t>
            </a:r>
            <a:r>
              <a:rPr lang="en-US" sz="1000" dirty="0" smtClean="0"/>
              <a:t> </a:t>
            </a:r>
            <a:r>
              <a:rPr lang="en-US" sz="1000" dirty="0" err="1" smtClean="0"/>
              <a:t>koji</a:t>
            </a:r>
            <a:r>
              <a:rPr lang="en-US" sz="1000" dirty="0" smtClean="0"/>
              <a:t> je </a:t>
            </a:r>
            <a:r>
              <a:rPr lang="en-US" sz="1000" dirty="0" err="1" smtClean="0"/>
              <a:t>potpisivao</a:t>
            </a:r>
            <a:r>
              <a:rPr lang="en-US" sz="1000" dirty="0" smtClean="0"/>
              <a:t> </a:t>
            </a:r>
            <a:r>
              <a:rPr lang="en-US" sz="1000" dirty="0" err="1" smtClean="0"/>
              <a:t>mape</a:t>
            </a:r>
            <a:r>
              <a:rPr lang="en-US" sz="1000" dirty="0" smtClean="0"/>
              <a:t>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000" dirty="0" smtClean="0"/>
              <a:t>(gore)</a:t>
            </a:r>
          </a:p>
          <a:p>
            <a:pPr algn="l" eaLnBrk="1" hangingPunct="1">
              <a:spcBef>
                <a:spcPct val="50000"/>
              </a:spcBef>
            </a:pPr>
            <a:endParaRPr lang="x-none" sz="1000" dirty="0" smtClean="0"/>
          </a:p>
          <a:p>
            <a:pPr algn="l" eaLnBrk="1" hangingPunct="1"/>
            <a:endParaRPr lang="sr-Latn-CS" sz="1000" dirty="0" smtClean="0"/>
          </a:p>
        </p:txBody>
      </p:sp>
      <p:sp>
        <p:nvSpPr>
          <p:cNvPr id="9" name="Oval 8"/>
          <p:cNvSpPr/>
          <p:nvPr/>
        </p:nvSpPr>
        <p:spPr>
          <a:xfrm rot="21253317">
            <a:off x="5827550" y="1646916"/>
            <a:ext cx="1051738" cy="66802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7123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2035" y="0"/>
            <a:ext cx="8145853" cy="5147999"/>
          </a:xfrm>
          <a:prstGeom prst="rect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0" y="4239549"/>
            <a:ext cx="2782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sr-Latn-CS" sz="1200" dirty="0">
                <a:solidFill>
                  <a:srgbClr val="FF0000"/>
                </a:solidFill>
              </a:rPr>
              <a:t>Portugalsko osvajanje </a:t>
            </a:r>
            <a:endParaRPr lang="sr-Latn-CS" sz="1200" dirty="0" smtClean="0">
              <a:solidFill>
                <a:srgbClr val="FF0000"/>
              </a:solidFill>
            </a:endParaRPr>
          </a:p>
          <a:p>
            <a:pPr algn="l" eaLnBrk="1" hangingPunct="1">
              <a:spcBef>
                <a:spcPts val="0"/>
              </a:spcBef>
            </a:pPr>
            <a:r>
              <a:rPr lang="sr-Latn-CS" sz="1200" dirty="0" smtClean="0">
                <a:solidFill>
                  <a:srgbClr val="FF0000"/>
                </a:solidFill>
              </a:rPr>
              <a:t>africke </a:t>
            </a:r>
            <a:r>
              <a:rPr lang="sr-Latn-CS" sz="1200" dirty="0">
                <a:solidFill>
                  <a:srgbClr val="FF0000"/>
                </a:solidFill>
              </a:rPr>
              <a:t>obale. </a:t>
            </a:r>
            <a:endParaRPr lang="sr-Latn-CS" sz="1200" dirty="0" smtClean="0">
              <a:solidFill>
                <a:srgbClr val="FF0000"/>
              </a:solidFill>
            </a:endParaRPr>
          </a:p>
          <a:p>
            <a:pPr algn="l" eaLnBrk="1" hangingPunct="1">
              <a:spcBef>
                <a:spcPts val="0"/>
              </a:spcBef>
            </a:pPr>
            <a:r>
              <a:rPr lang="sr-Latn-CS" sz="1200" dirty="0" smtClean="0">
                <a:solidFill>
                  <a:srgbClr val="FF0000"/>
                </a:solidFill>
              </a:rPr>
              <a:t>Bartolomeo </a:t>
            </a:r>
            <a:r>
              <a:rPr lang="sr-Latn-CS" sz="1200" dirty="0">
                <a:solidFill>
                  <a:srgbClr val="FF0000"/>
                </a:solidFill>
              </a:rPr>
              <a:t>Diaz i </a:t>
            </a:r>
            <a:endParaRPr lang="sr-Latn-CS" sz="1200" dirty="0" smtClean="0">
              <a:solidFill>
                <a:srgbClr val="FF0000"/>
              </a:solidFill>
            </a:endParaRPr>
          </a:p>
          <a:p>
            <a:pPr algn="l" eaLnBrk="1" hangingPunct="1">
              <a:spcBef>
                <a:spcPts val="0"/>
              </a:spcBef>
            </a:pPr>
            <a:r>
              <a:rPr lang="sr-Latn-CS" sz="1200" dirty="0" smtClean="0">
                <a:solidFill>
                  <a:srgbClr val="FF0000"/>
                </a:solidFill>
              </a:rPr>
              <a:t>Vasko </a:t>
            </a:r>
            <a:r>
              <a:rPr lang="sr-Latn-CS" sz="1200" dirty="0">
                <a:solidFill>
                  <a:srgbClr val="FF0000"/>
                </a:solidFill>
              </a:rPr>
              <a:t>da Gama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2086785" y="0"/>
            <a:ext cx="5926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PORTUGALSKA ISTRAŽIVANJA DO </a:t>
            </a:r>
            <a:r>
              <a:rPr lang="sr-Latn-C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1498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27" name="Freeform 6"/>
          <p:cNvSpPr>
            <a:spLocks/>
          </p:cNvSpPr>
          <p:nvPr/>
        </p:nvSpPr>
        <p:spPr bwMode="auto">
          <a:xfrm>
            <a:off x="2651766" y="757325"/>
            <a:ext cx="714349" cy="896723"/>
          </a:xfrm>
          <a:custGeom>
            <a:avLst/>
            <a:gdLst>
              <a:gd name="T0" fmla="*/ 2147483647 w 471"/>
              <a:gd name="T1" fmla="*/ 0 h 589"/>
              <a:gd name="T2" fmla="*/ 2147483647 w 471"/>
              <a:gd name="T3" fmla="*/ 2147483647 h 589"/>
              <a:gd name="T4" fmla="*/ 2147483647 w 471"/>
              <a:gd name="T5" fmla="*/ 2147483647 h 589"/>
              <a:gd name="T6" fmla="*/ 2147483647 w 471"/>
              <a:gd name="T7" fmla="*/ 2147483647 h 589"/>
              <a:gd name="T8" fmla="*/ 2147483647 w 471"/>
              <a:gd name="T9" fmla="*/ 2147483647 h 589"/>
              <a:gd name="T10" fmla="*/ 2147483647 w 471"/>
              <a:gd name="T11" fmla="*/ 2147483647 h 589"/>
              <a:gd name="T12" fmla="*/ 2147483647 w 471"/>
              <a:gd name="T13" fmla="*/ 2147483647 h 589"/>
              <a:gd name="T14" fmla="*/ 2147483647 w 471"/>
              <a:gd name="T15" fmla="*/ 2147483647 h 589"/>
              <a:gd name="T16" fmla="*/ 2147483647 w 471"/>
              <a:gd name="T17" fmla="*/ 2147483647 h 589"/>
              <a:gd name="T18" fmla="*/ 2147483647 w 471"/>
              <a:gd name="T19" fmla="*/ 2147483647 h 589"/>
              <a:gd name="T20" fmla="*/ 2147483647 w 471"/>
              <a:gd name="T21" fmla="*/ 2147483647 h 589"/>
              <a:gd name="T22" fmla="*/ 2147483647 w 471"/>
              <a:gd name="T23" fmla="*/ 2147483647 h 589"/>
              <a:gd name="T24" fmla="*/ 2147483647 w 471"/>
              <a:gd name="T25" fmla="*/ 2147483647 h 589"/>
              <a:gd name="T26" fmla="*/ 2147483647 w 471"/>
              <a:gd name="T27" fmla="*/ 2147483647 h 589"/>
              <a:gd name="T28" fmla="*/ 2147483647 w 471"/>
              <a:gd name="T29" fmla="*/ 2147483647 h 58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71"/>
              <a:gd name="T46" fmla="*/ 0 h 589"/>
              <a:gd name="T47" fmla="*/ 471 w 471"/>
              <a:gd name="T48" fmla="*/ 589 h 58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71" h="589">
                <a:moveTo>
                  <a:pt x="471" y="0"/>
                </a:moveTo>
                <a:cubicBezTo>
                  <a:pt x="458" y="21"/>
                  <a:pt x="446" y="42"/>
                  <a:pt x="408" y="61"/>
                </a:cubicBezTo>
                <a:cubicBezTo>
                  <a:pt x="370" y="80"/>
                  <a:pt x="285" y="104"/>
                  <a:pt x="245" y="117"/>
                </a:cubicBezTo>
                <a:cubicBezTo>
                  <a:pt x="205" y="130"/>
                  <a:pt x="187" y="129"/>
                  <a:pt x="167" y="138"/>
                </a:cubicBezTo>
                <a:cubicBezTo>
                  <a:pt x="147" y="147"/>
                  <a:pt x="136" y="153"/>
                  <a:pt x="125" y="173"/>
                </a:cubicBezTo>
                <a:cubicBezTo>
                  <a:pt x="114" y="193"/>
                  <a:pt x="103" y="241"/>
                  <a:pt x="103" y="260"/>
                </a:cubicBezTo>
                <a:cubicBezTo>
                  <a:pt x="103" y="279"/>
                  <a:pt x="119" y="282"/>
                  <a:pt x="128" y="290"/>
                </a:cubicBezTo>
                <a:cubicBezTo>
                  <a:pt x="137" y="298"/>
                  <a:pt x="153" y="301"/>
                  <a:pt x="157" y="309"/>
                </a:cubicBezTo>
                <a:cubicBezTo>
                  <a:pt x="161" y="317"/>
                  <a:pt x="152" y="326"/>
                  <a:pt x="149" y="340"/>
                </a:cubicBezTo>
                <a:cubicBezTo>
                  <a:pt x="146" y="354"/>
                  <a:pt x="139" y="383"/>
                  <a:pt x="139" y="394"/>
                </a:cubicBezTo>
                <a:cubicBezTo>
                  <a:pt x="139" y="405"/>
                  <a:pt x="155" y="402"/>
                  <a:pt x="152" y="404"/>
                </a:cubicBezTo>
                <a:cubicBezTo>
                  <a:pt x="149" y="406"/>
                  <a:pt x="131" y="398"/>
                  <a:pt x="119" y="404"/>
                </a:cubicBezTo>
                <a:cubicBezTo>
                  <a:pt x="107" y="410"/>
                  <a:pt x="100" y="421"/>
                  <a:pt x="82" y="440"/>
                </a:cubicBezTo>
                <a:cubicBezTo>
                  <a:pt x="64" y="459"/>
                  <a:pt x="22" y="494"/>
                  <a:pt x="11" y="519"/>
                </a:cubicBezTo>
                <a:cubicBezTo>
                  <a:pt x="0" y="544"/>
                  <a:pt x="7" y="566"/>
                  <a:pt x="15" y="589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817017" y="1204696"/>
            <a:ext cx="16652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000" dirty="0">
                <a:solidFill>
                  <a:schemeClr val="bg1"/>
                </a:solidFill>
              </a:rPr>
              <a:t>Rt Bohador 1435.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2671540" y="1416191"/>
            <a:ext cx="16652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000" dirty="0">
                <a:solidFill>
                  <a:schemeClr val="bg1"/>
                </a:solidFill>
              </a:rPr>
              <a:t>Rio de Oro 1436.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407420" y="743364"/>
            <a:ext cx="8207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000" dirty="0">
                <a:solidFill>
                  <a:schemeClr val="bg1"/>
                </a:solidFill>
              </a:rPr>
              <a:t>Madera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2024659" y="1079201"/>
            <a:ext cx="925257" cy="32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75000"/>
              </a:lnSpc>
            </a:pPr>
            <a:r>
              <a:rPr lang="sr-Latn-CS" sz="1000" dirty="0">
                <a:solidFill>
                  <a:schemeClr val="bg1"/>
                </a:solidFill>
              </a:rPr>
              <a:t>Kanarska </a:t>
            </a:r>
          </a:p>
          <a:p>
            <a:pPr algn="l">
              <a:lnSpc>
                <a:spcPct val="75000"/>
              </a:lnSpc>
            </a:pPr>
            <a:r>
              <a:rPr lang="en-US" sz="1000" dirty="0" smtClean="0">
                <a:solidFill>
                  <a:schemeClr val="bg1"/>
                </a:solidFill>
              </a:rPr>
              <a:t>O</a:t>
            </a:r>
            <a:r>
              <a:rPr lang="sr-Latn-CS" sz="1000" dirty="0" smtClean="0">
                <a:solidFill>
                  <a:schemeClr val="bg1"/>
                </a:solidFill>
              </a:rPr>
              <a:t>strva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1784551" y="1789640"/>
            <a:ext cx="720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sr-Latn-CS" sz="1000" dirty="0">
                <a:solidFill>
                  <a:schemeClr val="bg1"/>
                </a:solidFill>
              </a:rPr>
              <a:t>Cabo </a:t>
            </a:r>
          </a:p>
          <a:p>
            <a:pPr algn="l">
              <a:lnSpc>
                <a:spcPct val="80000"/>
              </a:lnSpc>
            </a:pPr>
            <a:r>
              <a:rPr lang="sr-Latn-CS" sz="1000" dirty="0">
                <a:solidFill>
                  <a:schemeClr val="bg1"/>
                </a:solidFill>
              </a:rPr>
              <a:t>Verde</a:t>
            </a:r>
          </a:p>
          <a:p>
            <a:pPr algn="l">
              <a:lnSpc>
                <a:spcPct val="80000"/>
              </a:lnSpc>
            </a:pPr>
            <a:r>
              <a:rPr lang="sr-Latn-CS" sz="1000" dirty="0">
                <a:solidFill>
                  <a:schemeClr val="bg1"/>
                </a:solidFill>
              </a:rPr>
              <a:t>1445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3" name="Freeform 12"/>
          <p:cNvSpPr>
            <a:spLocks/>
          </p:cNvSpPr>
          <p:nvPr/>
        </p:nvSpPr>
        <p:spPr bwMode="auto">
          <a:xfrm>
            <a:off x="2293016" y="1654048"/>
            <a:ext cx="384174" cy="207623"/>
          </a:xfrm>
          <a:custGeom>
            <a:avLst/>
            <a:gdLst>
              <a:gd name="T0" fmla="*/ 2147483647 w 272"/>
              <a:gd name="T1" fmla="*/ 0 h 147"/>
              <a:gd name="T2" fmla="*/ 2147483647 w 272"/>
              <a:gd name="T3" fmla="*/ 2147483647 h 147"/>
              <a:gd name="T4" fmla="*/ 2147483647 w 272"/>
              <a:gd name="T5" fmla="*/ 2147483647 h 147"/>
              <a:gd name="T6" fmla="*/ 2147483647 w 272"/>
              <a:gd name="T7" fmla="*/ 2147483647 h 147"/>
              <a:gd name="T8" fmla="*/ 2147483647 w 272"/>
              <a:gd name="T9" fmla="*/ 2147483647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47"/>
              <a:gd name="T17" fmla="*/ 272 w 272"/>
              <a:gd name="T18" fmla="*/ 147 h 1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47">
                <a:moveTo>
                  <a:pt x="272" y="0"/>
                </a:moveTo>
                <a:cubicBezTo>
                  <a:pt x="268" y="15"/>
                  <a:pt x="264" y="31"/>
                  <a:pt x="240" y="48"/>
                </a:cubicBezTo>
                <a:cubicBezTo>
                  <a:pt x="216" y="65"/>
                  <a:pt x="166" y="89"/>
                  <a:pt x="129" y="99"/>
                </a:cubicBezTo>
                <a:cubicBezTo>
                  <a:pt x="92" y="109"/>
                  <a:pt x="38" y="103"/>
                  <a:pt x="19" y="111"/>
                </a:cubicBezTo>
                <a:cubicBezTo>
                  <a:pt x="0" y="119"/>
                  <a:pt x="6" y="133"/>
                  <a:pt x="13" y="147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/>
        </p:nvSpPr>
        <p:spPr bwMode="auto">
          <a:xfrm>
            <a:off x="2308552" y="1861671"/>
            <a:ext cx="327677" cy="333327"/>
          </a:xfrm>
          <a:custGeom>
            <a:avLst/>
            <a:gdLst>
              <a:gd name="T0" fmla="*/ 0 w 232"/>
              <a:gd name="T1" fmla="*/ 0 h 236"/>
              <a:gd name="T2" fmla="*/ 2147483647 w 232"/>
              <a:gd name="T3" fmla="*/ 2147483647 h 236"/>
              <a:gd name="T4" fmla="*/ 2147483647 w 232"/>
              <a:gd name="T5" fmla="*/ 2147483647 h 236"/>
              <a:gd name="T6" fmla="*/ 2147483647 w 232"/>
              <a:gd name="T7" fmla="*/ 2147483647 h 236"/>
              <a:gd name="T8" fmla="*/ 2147483647 w 232"/>
              <a:gd name="T9" fmla="*/ 2147483647 h 236"/>
              <a:gd name="T10" fmla="*/ 2147483647 w 232"/>
              <a:gd name="T11" fmla="*/ 2147483647 h 236"/>
              <a:gd name="T12" fmla="*/ 2147483647 w 232"/>
              <a:gd name="T13" fmla="*/ 2147483647 h 236"/>
              <a:gd name="T14" fmla="*/ 2147483647 w 232"/>
              <a:gd name="T15" fmla="*/ 2147483647 h 236"/>
              <a:gd name="T16" fmla="*/ 2147483647 w 232"/>
              <a:gd name="T17" fmla="*/ 2147483647 h 236"/>
              <a:gd name="T18" fmla="*/ 2147483647 w 232"/>
              <a:gd name="T19" fmla="*/ 2147483647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2"/>
              <a:gd name="T31" fmla="*/ 0 h 236"/>
              <a:gd name="T32" fmla="*/ 232 w 232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2" h="236">
                <a:moveTo>
                  <a:pt x="0" y="0"/>
                </a:moveTo>
                <a:cubicBezTo>
                  <a:pt x="15" y="14"/>
                  <a:pt x="31" y="29"/>
                  <a:pt x="48" y="42"/>
                </a:cubicBezTo>
                <a:cubicBezTo>
                  <a:pt x="65" y="55"/>
                  <a:pt x="83" y="68"/>
                  <a:pt x="101" y="77"/>
                </a:cubicBezTo>
                <a:cubicBezTo>
                  <a:pt x="119" y="86"/>
                  <a:pt x="140" y="87"/>
                  <a:pt x="157" y="93"/>
                </a:cubicBezTo>
                <a:cubicBezTo>
                  <a:pt x="174" y="99"/>
                  <a:pt x="198" y="100"/>
                  <a:pt x="205" y="111"/>
                </a:cubicBezTo>
                <a:cubicBezTo>
                  <a:pt x="212" y="122"/>
                  <a:pt x="203" y="147"/>
                  <a:pt x="202" y="157"/>
                </a:cubicBezTo>
                <a:cubicBezTo>
                  <a:pt x="201" y="167"/>
                  <a:pt x="204" y="166"/>
                  <a:pt x="200" y="173"/>
                </a:cubicBezTo>
                <a:cubicBezTo>
                  <a:pt x="196" y="180"/>
                  <a:pt x="180" y="188"/>
                  <a:pt x="179" y="197"/>
                </a:cubicBezTo>
                <a:cubicBezTo>
                  <a:pt x="178" y="206"/>
                  <a:pt x="183" y="223"/>
                  <a:pt x="192" y="229"/>
                </a:cubicBezTo>
                <a:cubicBezTo>
                  <a:pt x="201" y="235"/>
                  <a:pt x="216" y="235"/>
                  <a:pt x="232" y="236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14"/>
          <p:cNvSpPr>
            <a:spLocks/>
          </p:cNvSpPr>
          <p:nvPr/>
        </p:nvSpPr>
        <p:spPr bwMode="auto">
          <a:xfrm>
            <a:off x="2617869" y="2196411"/>
            <a:ext cx="305079" cy="442082"/>
          </a:xfrm>
          <a:custGeom>
            <a:avLst/>
            <a:gdLst>
              <a:gd name="T0" fmla="*/ 2147483647 w 216"/>
              <a:gd name="T1" fmla="*/ 0 h 313"/>
              <a:gd name="T2" fmla="*/ 2147483647 w 216"/>
              <a:gd name="T3" fmla="*/ 2147483647 h 313"/>
              <a:gd name="T4" fmla="*/ 2147483647 w 216"/>
              <a:gd name="T5" fmla="*/ 2147483647 h 313"/>
              <a:gd name="T6" fmla="*/ 2147483647 w 216"/>
              <a:gd name="T7" fmla="*/ 2147483647 h 313"/>
              <a:gd name="T8" fmla="*/ 2147483647 w 216"/>
              <a:gd name="T9" fmla="*/ 2147483647 h 313"/>
              <a:gd name="T10" fmla="*/ 2147483647 w 216"/>
              <a:gd name="T11" fmla="*/ 2147483647 h 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"/>
              <a:gd name="T19" fmla="*/ 0 h 313"/>
              <a:gd name="T20" fmla="*/ 216 w 216"/>
              <a:gd name="T21" fmla="*/ 313 h 3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" h="313">
                <a:moveTo>
                  <a:pt x="11" y="0"/>
                </a:moveTo>
                <a:cubicBezTo>
                  <a:pt x="5" y="6"/>
                  <a:pt x="0" y="13"/>
                  <a:pt x="2" y="39"/>
                </a:cubicBezTo>
                <a:cubicBezTo>
                  <a:pt x="4" y="65"/>
                  <a:pt x="11" y="126"/>
                  <a:pt x="26" y="157"/>
                </a:cubicBezTo>
                <a:cubicBezTo>
                  <a:pt x="41" y="188"/>
                  <a:pt x="68" y="202"/>
                  <a:pt x="91" y="226"/>
                </a:cubicBezTo>
                <a:cubicBezTo>
                  <a:pt x="114" y="250"/>
                  <a:pt x="146" y="289"/>
                  <a:pt x="167" y="301"/>
                </a:cubicBezTo>
                <a:cubicBezTo>
                  <a:pt x="188" y="313"/>
                  <a:pt x="202" y="307"/>
                  <a:pt x="216" y="301"/>
                </a:cubicBezTo>
              </a:path>
            </a:pathLst>
          </a:custGeom>
          <a:noFill/>
          <a:ln w="19050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15"/>
          <p:cNvSpPr>
            <a:spLocks/>
          </p:cNvSpPr>
          <p:nvPr/>
        </p:nvSpPr>
        <p:spPr bwMode="auto">
          <a:xfrm>
            <a:off x="2918710" y="2618719"/>
            <a:ext cx="290955" cy="38135"/>
          </a:xfrm>
          <a:custGeom>
            <a:avLst/>
            <a:gdLst>
              <a:gd name="T0" fmla="*/ 0 w 206"/>
              <a:gd name="T1" fmla="*/ 0 h 27"/>
              <a:gd name="T2" fmla="*/ 2147483647 w 206"/>
              <a:gd name="T3" fmla="*/ 2147483647 h 27"/>
              <a:gd name="T4" fmla="*/ 2147483647 w 206"/>
              <a:gd name="T5" fmla="*/ 2147483647 h 27"/>
              <a:gd name="T6" fmla="*/ 2147483647 w 206"/>
              <a:gd name="T7" fmla="*/ 0 h 27"/>
              <a:gd name="T8" fmla="*/ 0 60000 65536"/>
              <a:gd name="T9" fmla="*/ 0 60000 65536"/>
              <a:gd name="T10" fmla="*/ 0 60000 65536"/>
              <a:gd name="T11" fmla="*/ 0 60000 65536"/>
              <a:gd name="T12" fmla="*/ 0 w 206"/>
              <a:gd name="T13" fmla="*/ 0 h 27"/>
              <a:gd name="T14" fmla="*/ 206 w 206"/>
              <a:gd name="T15" fmla="*/ 27 h 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6" h="27">
                <a:moveTo>
                  <a:pt x="0" y="0"/>
                </a:moveTo>
                <a:cubicBezTo>
                  <a:pt x="19" y="10"/>
                  <a:pt x="39" y="21"/>
                  <a:pt x="62" y="24"/>
                </a:cubicBezTo>
                <a:cubicBezTo>
                  <a:pt x="85" y="27"/>
                  <a:pt x="117" y="25"/>
                  <a:pt x="141" y="21"/>
                </a:cubicBezTo>
                <a:cubicBezTo>
                  <a:pt x="165" y="17"/>
                  <a:pt x="185" y="8"/>
                  <a:pt x="206" y="0"/>
                </a:cubicBezTo>
              </a:path>
            </a:pathLst>
          </a:custGeom>
          <a:noFill/>
          <a:ln w="19050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Freeform 16"/>
          <p:cNvSpPr>
            <a:spLocks/>
          </p:cNvSpPr>
          <p:nvPr/>
        </p:nvSpPr>
        <p:spPr bwMode="auto">
          <a:xfrm>
            <a:off x="3215314" y="2618719"/>
            <a:ext cx="742924" cy="675128"/>
          </a:xfrm>
          <a:custGeom>
            <a:avLst/>
            <a:gdLst>
              <a:gd name="T0" fmla="*/ 0 w 526"/>
              <a:gd name="T1" fmla="*/ 0 h 478"/>
              <a:gd name="T2" fmla="*/ 2147483647 w 526"/>
              <a:gd name="T3" fmla="*/ 2147483647 h 478"/>
              <a:gd name="T4" fmla="*/ 2147483647 w 526"/>
              <a:gd name="T5" fmla="*/ 2147483647 h 478"/>
              <a:gd name="T6" fmla="*/ 2147483647 w 526"/>
              <a:gd name="T7" fmla="*/ 2147483647 h 478"/>
              <a:gd name="T8" fmla="*/ 2147483647 w 526"/>
              <a:gd name="T9" fmla="*/ 2147483647 h 478"/>
              <a:gd name="T10" fmla="*/ 2147483647 w 526"/>
              <a:gd name="T11" fmla="*/ 2147483647 h 478"/>
              <a:gd name="T12" fmla="*/ 2147483647 w 526"/>
              <a:gd name="T13" fmla="*/ 2147483647 h 4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6"/>
              <a:gd name="T22" fmla="*/ 0 h 478"/>
              <a:gd name="T23" fmla="*/ 526 w 526"/>
              <a:gd name="T24" fmla="*/ 478 h 4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6" h="478">
                <a:moveTo>
                  <a:pt x="0" y="0"/>
                </a:moveTo>
                <a:cubicBezTo>
                  <a:pt x="37" y="14"/>
                  <a:pt x="74" y="28"/>
                  <a:pt x="124" y="73"/>
                </a:cubicBezTo>
                <a:cubicBezTo>
                  <a:pt x="174" y="118"/>
                  <a:pt x="254" y="225"/>
                  <a:pt x="303" y="271"/>
                </a:cubicBezTo>
                <a:cubicBezTo>
                  <a:pt x="352" y="317"/>
                  <a:pt x="391" y="330"/>
                  <a:pt x="417" y="350"/>
                </a:cubicBezTo>
                <a:cubicBezTo>
                  <a:pt x="443" y="370"/>
                  <a:pt x="446" y="372"/>
                  <a:pt x="461" y="391"/>
                </a:cubicBezTo>
                <a:cubicBezTo>
                  <a:pt x="476" y="410"/>
                  <a:pt x="497" y="452"/>
                  <a:pt x="508" y="465"/>
                </a:cubicBezTo>
                <a:cubicBezTo>
                  <a:pt x="519" y="478"/>
                  <a:pt x="522" y="473"/>
                  <a:pt x="526" y="468"/>
                </a:cubicBezTo>
              </a:path>
            </a:pathLst>
          </a:custGeom>
          <a:noFill/>
          <a:ln w="19050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Freeform 17"/>
          <p:cNvSpPr>
            <a:spLocks/>
          </p:cNvSpPr>
          <p:nvPr/>
        </p:nvSpPr>
        <p:spPr bwMode="auto">
          <a:xfrm>
            <a:off x="3883381" y="3293848"/>
            <a:ext cx="598859" cy="1612108"/>
          </a:xfrm>
          <a:custGeom>
            <a:avLst/>
            <a:gdLst>
              <a:gd name="T0" fmla="*/ 2147483647 w 424"/>
              <a:gd name="T1" fmla="*/ 0 h 1176"/>
              <a:gd name="T2" fmla="*/ 2147483647 w 424"/>
              <a:gd name="T3" fmla="*/ 2147483647 h 1176"/>
              <a:gd name="T4" fmla="*/ 2147483647 w 424"/>
              <a:gd name="T5" fmla="*/ 2147483647 h 1176"/>
              <a:gd name="T6" fmla="*/ 2147483647 w 424"/>
              <a:gd name="T7" fmla="*/ 2147483647 h 1176"/>
              <a:gd name="T8" fmla="*/ 2147483647 w 424"/>
              <a:gd name="T9" fmla="*/ 2147483647 h 1176"/>
              <a:gd name="T10" fmla="*/ 2147483647 w 424"/>
              <a:gd name="T11" fmla="*/ 2147483647 h 1176"/>
              <a:gd name="T12" fmla="*/ 2147483647 w 424"/>
              <a:gd name="T13" fmla="*/ 2147483647 h 1176"/>
              <a:gd name="T14" fmla="*/ 2147483647 w 424"/>
              <a:gd name="T15" fmla="*/ 2147483647 h 1176"/>
              <a:gd name="T16" fmla="*/ 2147483647 w 424"/>
              <a:gd name="T17" fmla="*/ 2147483647 h 1176"/>
              <a:gd name="T18" fmla="*/ 2147483647 w 424"/>
              <a:gd name="T19" fmla="*/ 2147483647 h 1176"/>
              <a:gd name="T20" fmla="*/ 2147483647 w 424"/>
              <a:gd name="T21" fmla="*/ 2147483647 h 1176"/>
              <a:gd name="T22" fmla="*/ 2147483647 w 424"/>
              <a:gd name="T23" fmla="*/ 2147483647 h 1176"/>
              <a:gd name="T24" fmla="*/ 2147483647 w 424"/>
              <a:gd name="T25" fmla="*/ 2147483647 h 1176"/>
              <a:gd name="T26" fmla="*/ 2147483647 w 424"/>
              <a:gd name="T27" fmla="*/ 2147483647 h 1176"/>
              <a:gd name="T28" fmla="*/ 2147483647 w 424"/>
              <a:gd name="T29" fmla="*/ 2147483647 h 1176"/>
              <a:gd name="T30" fmla="*/ 2147483647 w 424"/>
              <a:gd name="T31" fmla="*/ 2147483647 h 11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24"/>
              <a:gd name="T49" fmla="*/ 0 h 1176"/>
              <a:gd name="T50" fmla="*/ 424 w 424"/>
              <a:gd name="T51" fmla="*/ 1176 h 11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24" h="1176">
                <a:moveTo>
                  <a:pt x="49" y="0"/>
                </a:moveTo>
                <a:cubicBezTo>
                  <a:pt x="50" y="15"/>
                  <a:pt x="52" y="31"/>
                  <a:pt x="44" y="74"/>
                </a:cubicBezTo>
                <a:cubicBezTo>
                  <a:pt x="36" y="117"/>
                  <a:pt x="2" y="194"/>
                  <a:pt x="1" y="258"/>
                </a:cubicBezTo>
                <a:cubicBezTo>
                  <a:pt x="0" y="322"/>
                  <a:pt x="20" y="407"/>
                  <a:pt x="35" y="461"/>
                </a:cubicBezTo>
                <a:cubicBezTo>
                  <a:pt x="50" y="515"/>
                  <a:pt x="67" y="554"/>
                  <a:pt x="90" y="581"/>
                </a:cubicBezTo>
                <a:cubicBezTo>
                  <a:pt x="113" y="608"/>
                  <a:pt x="159" y="614"/>
                  <a:pt x="173" y="626"/>
                </a:cubicBezTo>
                <a:cubicBezTo>
                  <a:pt x="187" y="638"/>
                  <a:pt x="183" y="633"/>
                  <a:pt x="177" y="653"/>
                </a:cubicBezTo>
                <a:cubicBezTo>
                  <a:pt x="171" y="673"/>
                  <a:pt x="123" y="698"/>
                  <a:pt x="134" y="744"/>
                </a:cubicBezTo>
                <a:cubicBezTo>
                  <a:pt x="145" y="790"/>
                  <a:pt x="220" y="886"/>
                  <a:pt x="243" y="928"/>
                </a:cubicBezTo>
                <a:cubicBezTo>
                  <a:pt x="266" y="970"/>
                  <a:pt x="265" y="970"/>
                  <a:pt x="271" y="997"/>
                </a:cubicBezTo>
                <a:cubicBezTo>
                  <a:pt x="277" y="1024"/>
                  <a:pt x="274" y="1070"/>
                  <a:pt x="282" y="1089"/>
                </a:cubicBezTo>
                <a:cubicBezTo>
                  <a:pt x="290" y="1108"/>
                  <a:pt x="308" y="1107"/>
                  <a:pt x="321" y="1109"/>
                </a:cubicBezTo>
                <a:cubicBezTo>
                  <a:pt x="334" y="1111"/>
                  <a:pt x="349" y="1095"/>
                  <a:pt x="359" y="1100"/>
                </a:cubicBezTo>
                <a:cubicBezTo>
                  <a:pt x="369" y="1105"/>
                  <a:pt x="375" y="1130"/>
                  <a:pt x="380" y="1142"/>
                </a:cubicBezTo>
                <a:cubicBezTo>
                  <a:pt x="385" y="1154"/>
                  <a:pt x="382" y="1164"/>
                  <a:pt x="389" y="1170"/>
                </a:cubicBezTo>
                <a:cubicBezTo>
                  <a:pt x="396" y="1176"/>
                  <a:pt x="410" y="1176"/>
                  <a:pt x="424" y="1176"/>
                </a:cubicBezTo>
              </a:path>
            </a:pathLst>
          </a:custGeom>
          <a:noFill/>
          <a:ln w="19050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Freeform 18"/>
          <p:cNvSpPr>
            <a:spLocks/>
          </p:cNvSpPr>
          <p:nvPr/>
        </p:nvSpPr>
        <p:spPr bwMode="auto">
          <a:xfrm>
            <a:off x="4480827" y="4680826"/>
            <a:ext cx="474567" cy="225129"/>
          </a:xfrm>
          <a:custGeom>
            <a:avLst/>
            <a:gdLst>
              <a:gd name="T0" fmla="*/ 0 w 336"/>
              <a:gd name="T1" fmla="*/ 2147483647 h 195"/>
              <a:gd name="T2" fmla="*/ 2147483647 w 336"/>
              <a:gd name="T3" fmla="*/ 2147483647 h 195"/>
              <a:gd name="T4" fmla="*/ 2147483647 w 336"/>
              <a:gd name="T5" fmla="*/ 2147483647 h 195"/>
              <a:gd name="T6" fmla="*/ 2147483647 w 336"/>
              <a:gd name="T7" fmla="*/ 2147483647 h 195"/>
              <a:gd name="T8" fmla="*/ 2147483647 w 336"/>
              <a:gd name="T9" fmla="*/ 2147483647 h 195"/>
              <a:gd name="T10" fmla="*/ 2147483647 w 336"/>
              <a:gd name="T11" fmla="*/ 0 h 1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6"/>
              <a:gd name="T19" fmla="*/ 0 h 195"/>
              <a:gd name="T20" fmla="*/ 336 w 336"/>
              <a:gd name="T21" fmla="*/ 195 h 19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6" h="195">
                <a:moveTo>
                  <a:pt x="0" y="195"/>
                </a:moveTo>
                <a:cubicBezTo>
                  <a:pt x="17" y="189"/>
                  <a:pt x="35" y="183"/>
                  <a:pt x="52" y="166"/>
                </a:cubicBezTo>
                <a:cubicBezTo>
                  <a:pt x="69" y="149"/>
                  <a:pt x="87" y="110"/>
                  <a:pt x="105" y="94"/>
                </a:cubicBezTo>
                <a:cubicBezTo>
                  <a:pt x="123" y="78"/>
                  <a:pt x="127" y="80"/>
                  <a:pt x="161" y="72"/>
                </a:cubicBezTo>
                <a:cubicBezTo>
                  <a:pt x="195" y="64"/>
                  <a:pt x="278" y="60"/>
                  <a:pt x="307" y="48"/>
                </a:cubicBezTo>
                <a:cubicBezTo>
                  <a:pt x="336" y="36"/>
                  <a:pt x="336" y="18"/>
                  <a:pt x="336" y="0"/>
                </a:cubicBezTo>
              </a:path>
            </a:pathLst>
          </a:custGeom>
          <a:noFill/>
          <a:ln w="19050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Freeform 19"/>
          <p:cNvSpPr>
            <a:spLocks/>
          </p:cNvSpPr>
          <p:nvPr/>
        </p:nvSpPr>
        <p:spPr bwMode="auto">
          <a:xfrm>
            <a:off x="4021797" y="4194960"/>
            <a:ext cx="935011" cy="636994"/>
          </a:xfrm>
          <a:custGeom>
            <a:avLst/>
            <a:gdLst>
              <a:gd name="T0" fmla="*/ 2147483647 w 662"/>
              <a:gd name="T1" fmla="*/ 2147483647 h 451"/>
              <a:gd name="T2" fmla="*/ 2147483647 w 662"/>
              <a:gd name="T3" fmla="*/ 2147483647 h 451"/>
              <a:gd name="T4" fmla="*/ 2147483647 w 662"/>
              <a:gd name="T5" fmla="*/ 2147483647 h 451"/>
              <a:gd name="T6" fmla="*/ 2147483647 w 662"/>
              <a:gd name="T7" fmla="*/ 2147483647 h 451"/>
              <a:gd name="T8" fmla="*/ 2147483647 w 662"/>
              <a:gd name="T9" fmla="*/ 2147483647 h 451"/>
              <a:gd name="T10" fmla="*/ 2147483647 w 662"/>
              <a:gd name="T11" fmla="*/ 2147483647 h 451"/>
              <a:gd name="T12" fmla="*/ 2147483647 w 662"/>
              <a:gd name="T13" fmla="*/ 2147483647 h 451"/>
              <a:gd name="T14" fmla="*/ 2147483647 w 662"/>
              <a:gd name="T15" fmla="*/ 2147483647 h 451"/>
              <a:gd name="T16" fmla="*/ 2147483647 w 662"/>
              <a:gd name="T17" fmla="*/ 2147483647 h 451"/>
              <a:gd name="T18" fmla="*/ 2147483647 w 662"/>
              <a:gd name="T19" fmla="*/ 2147483647 h 451"/>
              <a:gd name="T20" fmla="*/ 2147483647 w 662"/>
              <a:gd name="T21" fmla="*/ 0 h 45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2"/>
              <a:gd name="T34" fmla="*/ 0 h 451"/>
              <a:gd name="T35" fmla="*/ 662 w 662"/>
              <a:gd name="T36" fmla="*/ 451 h 45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2" h="451">
                <a:moveTo>
                  <a:pt x="662" y="345"/>
                </a:moveTo>
                <a:cubicBezTo>
                  <a:pt x="649" y="359"/>
                  <a:pt x="636" y="374"/>
                  <a:pt x="588" y="390"/>
                </a:cubicBezTo>
                <a:cubicBezTo>
                  <a:pt x="540" y="406"/>
                  <a:pt x="428" y="437"/>
                  <a:pt x="374" y="444"/>
                </a:cubicBezTo>
                <a:cubicBezTo>
                  <a:pt x="320" y="451"/>
                  <a:pt x="286" y="442"/>
                  <a:pt x="262" y="430"/>
                </a:cubicBezTo>
                <a:cubicBezTo>
                  <a:pt x="238" y="418"/>
                  <a:pt x="230" y="391"/>
                  <a:pt x="227" y="374"/>
                </a:cubicBezTo>
                <a:cubicBezTo>
                  <a:pt x="224" y="357"/>
                  <a:pt x="246" y="341"/>
                  <a:pt x="243" y="326"/>
                </a:cubicBezTo>
                <a:cubicBezTo>
                  <a:pt x="240" y="311"/>
                  <a:pt x="229" y="294"/>
                  <a:pt x="211" y="281"/>
                </a:cubicBezTo>
                <a:cubicBezTo>
                  <a:pt x="193" y="268"/>
                  <a:pt x="169" y="269"/>
                  <a:pt x="137" y="249"/>
                </a:cubicBezTo>
                <a:cubicBezTo>
                  <a:pt x="105" y="229"/>
                  <a:pt x="40" y="190"/>
                  <a:pt x="20" y="163"/>
                </a:cubicBezTo>
                <a:cubicBezTo>
                  <a:pt x="0" y="136"/>
                  <a:pt x="8" y="113"/>
                  <a:pt x="16" y="86"/>
                </a:cubicBezTo>
                <a:cubicBezTo>
                  <a:pt x="24" y="59"/>
                  <a:pt x="47" y="29"/>
                  <a:pt x="70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2796435" y="4471691"/>
            <a:ext cx="166522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r-Latn-CS" sz="1000" dirty="0">
                <a:solidFill>
                  <a:schemeClr val="bg1"/>
                </a:solidFill>
              </a:rPr>
              <a:t>Cabo Tormentoso</a:t>
            </a:r>
          </a:p>
          <a:p>
            <a:pPr algn="l"/>
            <a:r>
              <a:rPr lang="sr-Latn-CS" sz="1000" b="1" dirty="0">
                <a:solidFill>
                  <a:schemeClr val="bg1"/>
                </a:solidFill>
              </a:rPr>
              <a:t>Bartolomeo Diaz </a:t>
            </a:r>
            <a:r>
              <a:rPr lang="sr-Latn-CS" sz="1000" dirty="0" smtClean="0">
                <a:solidFill>
                  <a:schemeClr val="bg1"/>
                </a:solidFill>
              </a:rPr>
              <a:t>1487</a:t>
            </a:r>
          </a:p>
          <a:p>
            <a:pPr algn="l"/>
            <a:r>
              <a:rPr lang="en-US" sz="1000" dirty="0" err="1" smtClean="0">
                <a:solidFill>
                  <a:srgbClr val="FF0000"/>
                </a:solidFill>
              </a:rPr>
              <a:t>Cabo</a:t>
            </a:r>
            <a:r>
              <a:rPr lang="sr-Latn-C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 err="1" smtClean="0">
                <a:solidFill>
                  <a:srgbClr val="FF0000"/>
                </a:solidFill>
              </a:rPr>
              <a:t>da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 err="1" smtClean="0">
                <a:solidFill>
                  <a:srgbClr val="FF0000"/>
                </a:solidFill>
              </a:rPr>
              <a:t>Bõa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 err="1" smtClean="0">
                <a:solidFill>
                  <a:srgbClr val="FF0000"/>
                </a:solidFill>
              </a:rPr>
              <a:t>Esperança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5015605" y="4567103"/>
            <a:ext cx="16652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r-Latn-CS" sz="1000" b="1" dirty="0">
                <a:solidFill>
                  <a:schemeClr val="bg1"/>
                </a:solidFill>
              </a:rPr>
              <a:t>Vasko da Gama </a:t>
            </a:r>
            <a:r>
              <a:rPr lang="sr-Latn-CS" sz="1000" dirty="0">
                <a:solidFill>
                  <a:schemeClr val="bg1"/>
                </a:solidFill>
              </a:rPr>
              <a:t>1497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3" name="Freeform 22"/>
          <p:cNvSpPr>
            <a:spLocks/>
          </p:cNvSpPr>
          <p:nvPr/>
        </p:nvSpPr>
        <p:spPr bwMode="auto">
          <a:xfrm>
            <a:off x="4958219" y="2298104"/>
            <a:ext cx="2406734" cy="2379898"/>
          </a:xfrm>
          <a:custGeom>
            <a:avLst/>
            <a:gdLst>
              <a:gd name="T0" fmla="*/ 0 w 1704"/>
              <a:gd name="T1" fmla="*/ 2147483647 h 1685"/>
              <a:gd name="T2" fmla="*/ 2147483647 w 1704"/>
              <a:gd name="T3" fmla="*/ 2147483647 h 1685"/>
              <a:gd name="T4" fmla="*/ 2147483647 w 1704"/>
              <a:gd name="T5" fmla="*/ 2147483647 h 1685"/>
              <a:gd name="T6" fmla="*/ 2147483647 w 1704"/>
              <a:gd name="T7" fmla="*/ 2147483647 h 1685"/>
              <a:gd name="T8" fmla="*/ 2147483647 w 1704"/>
              <a:gd name="T9" fmla="*/ 2147483647 h 1685"/>
              <a:gd name="T10" fmla="*/ 2147483647 w 1704"/>
              <a:gd name="T11" fmla="*/ 2147483647 h 1685"/>
              <a:gd name="T12" fmla="*/ 2147483647 w 1704"/>
              <a:gd name="T13" fmla="*/ 2147483647 h 1685"/>
              <a:gd name="T14" fmla="*/ 2147483647 w 1704"/>
              <a:gd name="T15" fmla="*/ 2147483647 h 1685"/>
              <a:gd name="T16" fmla="*/ 2147483647 w 1704"/>
              <a:gd name="T17" fmla="*/ 2147483647 h 1685"/>
              <a:gd name="T18" fmla="*/ 2147483647 w 1704"/>
              <a:gd name="T19" fmla="*/ 2147483647 h 1685"/>
              <a:gd name="T20" fmla="*/ 2147483647 w 1704"/>
              <a:gd name="T21" fmla="*/ 2147483647 h 1685"/>
              <a:gd name="T22" fmla="*/ 2147483647 w 1704"/>
              <a:gd name="T23" fmla="*/ 2147483647 h 1685"/>
              <a:gd name="T24" fmla="*/ 2147483647 w 1704"/>
              <a:gd name="T25" fmla="*/ 2147483647 h 1685"/>
              <a:gd name="T26" fmla="*/ 2147483647 w 1704"/>
              <a:gd name="T27" fmla="*/ 2147483647 h 1685"/>
              <a:gd name="T28" fmla="*/ 2147483647 w 1704"/>
              <a:gd name="T29" fmla="*/ 2147483647 h 1685"/>
              <a:gd name="T30" fmla="*/ 2147483647 w 1704"/>
              <a:gd name="T31" fmla="*/ 2147483647 h 1685"/>
              <a:gd name="T32" fmla="*/ 2147483647 w 1704"/>
              <a:gd name="T33" fmla="*/ 2147483647 h 1685"/>
              <a:gd name="T34" fmla="*/ 2147483647 w 1704"/>
              <a:gd name="T35" fmla="*/ 2147483647 h 1685"/>
              <a:gd name="T36" fmla="*/ 2147483647 w 1704"/>
              <a:gd name="T37" fmla="*/ 2147483647 h 1685"/>
              <a:gd name="T38" fmla="*/ 2147483647 w 1704"/>
              <a:gd name="T39" fmla="*/ 2147483647 h 1685"/>
              <a:gd name="T40" fmla="*/ 2147483647 w 1704"/>
              <a:gd name="T41" fmla="*/ 2147483647 h 1685"/>
              <a:gd name="T42" fmla="*/ 2147483647 w 1704"/>
              <a:gd name="T43" fmla="*/ 2147483647 h 1685"/>
              <a:gd name="T44" fmla="*/ 2147483647 w 1704"/>
              <a:gd name="T45" fmla="*/ 0 h 168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04"/>
              <a:gd name="T70" fmla="*/ 0 h 1685"/>
              <a:gd name="T71" fmla="*/ 1704 w 1704"/>
              <a:gd name="T72" fmla="*/ 1685 h 168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04" h="1685">
                <a:moveTo>
                  <a:pt x="0" y="1685"/>
                </a:moveTo>
                <a:cubicBezTo>
                  <a:pt x="39" y="1663"/>
                  <a:pt x="78" y="1641"/>
                  <a:pt x="120" y="1625"/>
                </a:cubicBezTo>
                <a:cubicBezTo>
                  <a:pt x="162" y="1609"/>
                  <a:pt x="220" y="1608"/>
                  <a:pt x="250" y="1591"/>
                </a:cubicBezTo>
                <a:cubicBezTo>
                  <a:pt x="280" y="1574"/>
                  <a:pt x="310" y="1543"/>
                  <a:pt x="302" y="1524"/>
                </a:cubicBezTo>
                <a:cubicBezTo>
                  <a:pt x="294" y="1505"/>
                  <a:pt x="223" y="1487"/>
                  <a:pt x="204" y="1476"/>
                </a:cubicBezTo>
                <a:cubicBezTo>
                  <a:pt x="185" y="1465"/>
                  <a:pt x="185" y="1464"/>
                  <a:pt x="185" y="1455"/>
                </a:cubicBezTo>
                <a:cubicBezTo>
                  <a:pt x="185" y="1446"/>
                  <a:pt x="189" y="1439"/>
                  <a:pt x="202" y="1419"/>
                </a:cubicBezTo>
                <a:cubicBezTo>
                  <a:pt x="215" y="1399"/>
                  <a:pt x="253" y="1376"/>
                  <a:pt x="266" y="1337"/>
                </a:cubicBezTo>
                <a:cubicBezTo>
                  <a:pt x="279" y="1298"/>
                  <a:pt x="258" y="1216"/>
                  <a:pt x="281" y="1183"/>
                </a:cubicBezTo>
                <a:cubicBezTo>
                  <a:pt x="304" y="1150"/>
                  <a:pt x="373" y="1168"/>
                  <a:pt x="406" y="1140"/>
                </a:cubicBezTo>
                <a:cubicBezTo>
                  <a:pt x="439" y="1112"/>
                  <a:pt x="477" y="1042"/>
                  <a:pt x="482" y="1013"/>
                </a:cubicBezTo>
                <a:cubicBezTo>
                  <a:pt x="487" y="984"/>
                  <a:pt x="448" y="977"/>
                  <a:pt x="439" y="967"/>
                </a:cubicBezTo>
                <a:cubicBezTo>
                  <a:pt x="430" y="957"/>
                  <a:pt x="421" y="963"/>
                  <a:pt x="425" y="951"/>
                </a:cubicBezTo>
                <a:cubicBezTo>
                  <a:pt x="429" y="939"/>
                  <a:pt x="461" y="933"/>
                  <a:pt x="461" y="895"/>
                </a:cubicBezTo>
                <a:cubicBezTo>
                  <a:pt x="461" y="857"/>
                  <a:pt x="438" y="761"/>
                  <a:pt x="425" y="723"/>
                </a:cubicBezTo>
                <a:cubicBezTo>
                  <a:pt x="412" y="685"/>
                  <a:pt x="381" y="688"/>
                  <a:pt x="382" y="670"/>
                </a:cubicBezTo>
                <a:cubicBezTo>
                  <a:pt x="383" y="652"/>
                  <a:pt x="389" y="655"/>
                  <a:pt x="434" y="612"/>
                </a:cubicBezTo>
                <a:cubicBezTo>
                  <a:pt x="479" y="569"/>
                  <a:pt x="610" y="459"/>
                  <a:pt x="653" y="413"/>
                </a:cubicBezTo>
                <a:cubicBezTo>
                  <a:pt x="696" y="367"/>
                  <a:pt x="647" y="370"/>
                  <a:pt x="691" y="336"/>
                </a:cubicBezTo>
                <a:cubicBezTo>
                  <a:pt x="735" y="302"/>
                  <a:pt x="810" y="239"/>
                  <a:pt x="919" y="211"/>
                </a:cubicBezTo>
                <a:cubicBezTo>
                  <a:pt x="1028" y="183"/>
                  <a:pt x="1236" y="194"/>
                  <a:pt x="1344" y="168"/>
                </a:cubicBezTo>
                <a:cubicBezTo>
                  <a:pt x="1452" y="142"/>
                  <a:pt x="1507" y="81"/>
                  <a:pt x="1567" y="53"/>
                </a:cubicBezTo>
                <a:cubicBezTo>
                  <a:pt x="1627" y="25"/>
                  <a:pt x="1665" y="12"/>
                  <a:pt x="1704" y="0"/>
                </a:cubicBez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311570" y="2047508"/>
            <a:ext cx="11137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r-Latn-CS" sz="1000" dirty="0">
                <a:solidFill>
                  <a:schemeClr val="bg1"/>
                </a:solidFill>
              </a:rPr>
              <a:t>Vasko da Gama</a:t>
            </a:r>
          </a:p>
          <a:p>
            <a:pPr algn="l"/>
            <a:r>
              <a:rPr lang="sr-Latn-CS" sz="1000" dirty="0">
                <a:solidFill>
                  <a:schemeClr val="bg1"/>
                </a:solidFill>
              </a:rPr>
              <a:t>18. maj 1498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5" name="Oval 28"/>
          <p:cNvSpPr>
            <a:spLocks noChangeAspect="1" noChangeArrowheads="1"/>
          </p:cNvSpPr>
          <p:nvPr/>
        </p:nvSpPr>
        <p:spPr bwMode="auto">
          <a:xfrm>
            <a:off x="3195591" y="531295"/>
            <a:ext cx="159859" cy="15985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29"/>
          <p:cNvSpPr txBox="1">
            <a:spLocks noChangeArrowheads="1"/>
          </p:cNvSpPr>
          <p:nvPr/>
        </p:nvSpPr>
        <p:spPr bwMode="auto">
          <a:xfrm>
            <a:off x="6514738" y="2789079"/>
            <a:ext cx="183379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r-Latn-CS" sz="1000" b="1" dirty="0">
                <a:solidFill>
                  <a:schemeClr val="bg1"/>
                </a:solidFill>
              </a:rPr>
              <a:t>Magelan </a:t>
            </a:r>
            <a:r>
              <a:rPr lang="sr-Latn-CS" sz="1000" dirty="0">
                <a:solidFill>
                  <a:schemeClr val="bg1"/>
                </a:solidFill>
              </a:rPr>
              <a:t>putuje </a:t>
            </a:r>
            <a:r>
              <a:rPr lang="sr-Latn-CS" sz="1000" dirty="0" smtClean="0">
                <a:solidFill>
                  <a:schemeClr val="bg1"/>
                </a:solidFill>
              </a:rPr>
              <a:t>1505 g. </a:t>
            </a:r>
            <a:r>
              <a:rPr lang="sr-Latn-CS" sz="1000" dirty="0">
                <a:solidFill>
                  <a:schemeClr val="bg1"/>
                </a:solidFill>
              </a:rPr>
              <a:t>sa Almeidom do </a:t>
            </a:r>
            <a:r>
              <a:rPr lang="sr-Latn-CS" sz="1000" dirty="0" smtClean="0">
                <a:solidFill>
                  <a:schemeClr val="bg1"/>
                </a:solidFill>
              </a:rPr>
              <a:t>Indije</a:t>
            </a:r>
            <a:r>
              <a:rPr lang="sr-Latn-CS" sz="1000" dirty="0">
                <a:solidFill>
                  <a:schemeClr val="bg1"/>
                </a:solidFill>
              </a:rPr>
              <a:t>, a 1509. sa Sekveirom do Malake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4945208" y="593614"/>
            <a:ext cx="20088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000" b="1" dirty="0" smtClean="0">
                <a:solidFill>
                  <a:schemeClr val="bg1"/>
                </a:solidFill>
              </a:rPr>
              <a:t>Pad Carigrada 29. 05. 1453 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7" name="TextBox 25"/>
          <p:cNvSpPr txBox="1">
            <a:spLocks noChangeArrowheads="1"/>
          </p:cNvSpPr>
          <p:nvPr/>
        </p:nvSpPr>
        <p:spPr bwMode="auto">
          <a:xfrm>
            <a:off x="38807" y="1590975"/>
            <a:ext cx="166182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800" dirty="0" smtClean="0">
                <a:solidFill>
                  <a:srgbClr val="FFFF00"/>
                </a:solidFill>
              </a:rPr>
              <a:t>29. </a:t>
            </a:r>
            <a:r>
              <a:rPr lang="en-US" sz="800" dirty="0" err="1" smtClean="0">
                <a:solidFill>
                  <a:srgbClr val="FFFF00"/>
                </a:solidFill>
              </a:rPr>
              <a:t>Maja</a:t>
            </a:r>
            <a:r>
              <a:rPr lang="en-US" sz="800" dirty="0" smtClean="0">
                <a:solidFill>
                  <a:srgbClr val="FFFF00"/>
                </a:solidFill>
              </a:rPr>
              <a:t> 1453</a:t>
            </a:r>
          </a:p>
          <a:p>
            <a:pPr algn="l"/>
            <a:r>
              <a:rPr lang="en-US" sz="800" dirty="0" err="1" smtClean="0">
                <a:solidFill>
                  <a:srgbClr val="FFFF00"/>
                </a:solidFill>
              </a:rPr>
              <a:t>Mehmed</a:t>
            </a:r>
            <a:r>
              <a:rPr lang="en-US" sz="800" dirty="0" smtClean="0">
                <a:solidFill>
                  <a:srgbClr val="FFFF00"/>
                </a:solidFill>
              </a:rPr>
              <a:t> </a:t>
            </a:r>
            <a:r>
              <a:rPr lang="en-US" sz="800" dirty="0" err="1" smtClean="0">
                <a:solidFill>
                  <a:srgbClr val="FFFF00"/>
                </a:solidFill>
              </a:rPr>
              <a:t>Osvaja</a:t>
            </a:r>
            <a:r>
              <a:rPr lang="sr-Latn-CS" sz="800" dirty="0" smtClean="0">
                <a:solidFill>
                  <a:srgbClr val="FFFF00"/>
                </a:solidFill>
              </a:rPr>
              <a:t>č  ulazi u </a:t>
            </a:r>
            <a:r>
              <a:rPr lang="en-US" sz="800" dirty="0" smtClean="0">
                <a:solidFill>
                  <a:srgbClr val="FFFF00"/>
                </a:solidFill>
              </a:rPr>
              <a:t> </a:t>
            </a:r>
            <a:r>
              <a:rPr lang="en-US" sz="800" dirty="0" err="1" smtClean="0">
                <a:solidFill>
                  <a:srgbClr val="FFFF00"/>
                </a:solidFill>
              </a:rPr>
              <a:t>Carigrad</a:t>
            </a:r>
            <a:endParaRPr lang="sr-Latn-CS" sz="800" dirty="0" smtClean="0">
              <a:solidFill>
                <a:srgbClr val="FFFF00"/>
              </a:solidFill>
            </a:endParaRPr>
          </a:p>
          <a:p>
            <a:pPr algn="l"/>
            <a:endParaRPr lang="sr-Latn-CS" sz="800" dirty="0" smtClean="0">
              <a:solidFill>
                <a:srgbClr val="FFFF00"/>
              </a:solidFill>
            </a:endParaRPr>
          </a:p>
          <a:p>
            <a:pPr algn="l"/>
            <a:r>
              <a:rPr lang="sr-Latn-CS" sz="800" dirty="0" smtClean="0">
                <a:solidFill>
                  <a:srgbClr val="FFFF00"/>
                </a:solidFill>
              </a:rPr>
              <a:t>Portugalci  osvajaju zapadnu obalu Afrike.</a:t>
            </a:r>
          </a:p>
          <a:p>
            <a:pPr algn="l"/>
            <a:r>
              <a:rPr lang="sr-Latn-CS" sz="800" dirty="0" smtClean="0"/>
              <a:t>Bartolomeo Diaz 1487 dolazi do</a:t>
            </a:r>
          </a:p>
          <a:p>
            <a:pPr algn="l"/>
            <a:r>
              <a:rPr lang="sr-Latn-CS" sz="800" dirty="0" smtClean="0"/>
              <a:t>Cabo Tormentoso</a:t>
            </a:r>
          </a:p>
          <a:p>
            <a:pPr algn="l"/>
            <a:r>
              <a:rPr lang="en-US" sz="800" dirty="0" err="1" smtClean="0"/>
              <a:t>Cabo</a:t>
            </a:r>
            <a:r>
              <a:rPr lang="sr-Latn-CS" sz="800" dirty="0" smtClean="0"/>
              <a:t> </a:t>
            </a:r>
            <a:r>
              <a:rPr lang="en-US" sz="800" dirty="0" err="1" smtClean="0"/>
              <a:t>da</a:t>
            </a:r>
            <a:r>
              <a:rPr lang="en-US" sz="800" dirty="0" smtClean="0"/>
              <a:t> </a:t>
            </a:r>
            <a:r>
              <a:rPr lang="en-US" sz="800" dirty="0" err="1" smtClean="0"/>
              <a:t>Bõa</a:t>
            </a:r>
            <a:r>
              <a:rPr lang="en-US" sz="800" dirty="0" smtClean="0"/>
              <a:t> </a:t>
            </a:r>
            <a:r>
              <a:rPr lang="en-US" sz="800" dirty="0" err="1" smtClean="0"/>
              <a:t>Esperança</a:t>
            </a:r>
            <a:endParaRPr lang="en-US" sz="800" dirty="0" smtClean="0"/>
          </a:p>
          <a:p>
            <a:pPr algn="l"/>
            <a:endParaRPr lang="sr-Latn-CS" sz="800" dirty="0" smtClean="0"/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5175802" y="2678258"/>
            <a:ext cx="82079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900" dirty="0" smtClean="0">
                <a:solidFill>
                  <a:schemeClr val="bg1"/>
                </a:solidFill>
              </a:rPr>
              <a:t>M</a:t>
            </a:r>
            <a:r>
              <a:rPr lang="en-US" sz="900" dirty="0" err="1" smtClean="0">
                <a:solidFill>
                  <a:schemeClr val="bg1"/>
                </a:solidFill>
              </a:rPr>
              <a:t>ombasa</a:t>
            </a:r>
            <a:r>
              <a:rPr lang="sr-Latn-CS" sz="900" dirty="0" smtClean="0">
                <a:solidFill>
                  <a:schemeClr val="bg1"/>
                </a:solidFill>
              </a:rPr>
              <a:t> 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5751261" y="2372498"/>
            <a:ext cx="93702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dirty="0" smtClean="0">
                <a:solidFill>
                  <a:schemeClr val="bg1"/>
                </a:solidFill>
              </a:rPr>
              <a:t>Mogadishu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2" name="TextBox 25"/>
          <p:cNvSpPr txBox="1">
            <a:spLocks noChangeArrowheads="1"/>
          </p:cNvSpPr>
          <p:nvPr/>
        </p:nvSpPr>
        <p:spPr bwMode="auto">
          <a:xfrm>
            <a:off x="41202" y="714896"/>
            <a:ext cx="16618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r-Latn-CS" sz="800" dirty="0">
                <a:solidFill>
                  <a:srgbClr val="FFFF00"/>
                </a:solidFill>
              </a:rPr>
              <a:t>To je doba kada princ Henrik </a:t>
            </a:r>
            <a:endParaRPr lang="sr-Latn-CS" sz="800" dirty="0" smtClean="0">
              <a:solidFill>
                <a:srgbClr val="FFFF00"/>
              </a:solidFill>
            </a:endParaRPr>
          </a:p>
          <a:p>
            <a:pPr algn="l"/>
            <a:r>
              <a:rPr lang="sr-Latn-CS" sz="800" dirty="0" smtClean="0">
                <a:solidFill>
                  <a:srgbClr val="FFFF00"/>
                </a:solidFill>
              </a:rPr>
              <a:t>(Henrique </a:t>
            </a:r>
            <a:r>
              <a:rPr lang="sr-Latn-CS" sz="800" i="1" dirty="0" smtClean="0"/>
              <a:t>O Navegador</a:t>
            </a:r>
            <a:r>
              <a:rPr lang="sr-Latn-CS" sz="800" dirty="0" smtClean="0">
                <a:solidFill>
                  <a:srgbClr val="FFFF00"/>
                </a:solidFill>
              </a:rPr>
              <a:t>) podrzava </a:t>
            </a:r>
            <a:r>
              <a:rPr lang="sr-Latn-CS" sz="800" dirty="0">
                <a:solidFill>
                  <a:srgbClr val="FFFF00"/>
                </a:solidFill>
              </a:rPr>
              <a:t>hrabra </a:t>
            </a:r>
            <a:r>
              <a:rPr lang="sr-Latn-CS" sz="800" dirty="0" smtClean="0">
                <a:solidFill>
                  <a:srgbClr val="FFFF00"/>
                </a:solidFill>
              </a:rPr>
              <a:t>putovanja</a:t>
            </a:r>
            <a:endParaRPr lang="x-none" sz="800" b="1" dirty="0" smtClean="0"/>
          </a:p>
          <a:p>
            <a:pPr algn="l"/>
            <a:r>
              <a:rPr lang="sr-Latn-CS" sz="800" dirty="0" smtClean="0">
                <a:solidFill>
                  <a:srgbClr val="FFFF00"/>
                </a:solidFill>
              </a:rPr>
              <a:t>Portugalskih </a:t>
            </a:r>
            <a:r>
              <a:rPr lang="sr-Latn-CS" sz="800" dirty="0">
                <a:solidFill>
                  <a:srgbClr val="FFFF00"/>
                </a:solidFill>
              </a:rPr>
              <a:t>moreplovaca.</a:t>
            </a:r>
            <a:r>
              <a:rPr lang="en-US" sz="800" dirty="0">
                <a:solidFill>
                  <a:srgbClr val="FFFF00"/>
                </a:solidFill>
              </a:rPr>
              <a:t> </a:t>
            </a:r>
            <a:r>
              <a:rPr lang="sr-Latn-CS" sz="800" dirty="0" smtClean="0"/>
              <a:t>(</a:t>
            </a:r>
            <a:r>
              <a:rPr lang="es-ES" sz="800" dirty="0" smtClean="0"/>
              <a:t>La era de los descubrimientos</a:t>
            </a:r>
            <a:r>
              <a:rPr lang="x-none" sz="800" dirty="0" smtClean="0"/>
              <a:t>)</a:t>
            </a:r>
            <a:endParaRPr lang="sr-Latn-CS" sz="800" dirty="0" smtClean="0">
              <a:solidFill>
                <a:srgbClr val="FFFF00"/>
              </a:solidFill>
            </a:endParaRPr>
          </a:p>
          <a:p>
            <a:pPr algn="l"/>
            <a:endParaRPr lang="en-US" sz="800" dirty="0" smtClean="0">
              <a:solidFill>
                <a:srgbClr val="FFFF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7223" y="272963"/>
            <a:ext cx="127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XV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vek</a:t>
            </a:r>
            <a:endParaRPr lang="en-US" sz="20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402565" y="2322685"/>
            <a:ext cx="835292" cy="575344"/>
          </a:xfrm>
          <a:custGeom>
            <a:avLst/>
            <a:gdLst>
              <a:gd name="connsiteX0" fmla="*/ 0 w 831031"/>
              <a:gd name="connsiteY0" fmla="*/ 0 h 592391"/>
              <a:gd name="connsiteX1" fmla="*/ 0 w 831031"/>
              <a:gd name="connsiteY1" fmla="*/ 0 h 592391"/>
              <a:gd name="connsiteX2" fmla="*/ 59664 w 831031"/>
              <a:gd name="connsiteY2" fmla="*/ 42618 h 592391"/>
              <a:gd name="connsiteX3" fmla="*/ 106542 w 831031"/>
              <a:gd name="connsiteY3" fmla="*/ 76712 h 592391"/>
              <a:gd name="connsiteX4" fmla="*/ 140636 w 831031"/>
              <a:gd name="connsiteY4" fmla="*/ 93760 h 592391"/>
              <a:gd name="connsiteX5" fmla="*/ 170468 w 831031"/>
              <a:gd name="connsiteY5" fmla="*/ 132116 h 592391"/>
              <a:gd name="connsiteX6" fmla="*/ 196038 w 831031"/>
              <a:gd name="connsiteY6" fmla="*/ 161949 h 592391"/>
              <a:gd name="connsiteX7" fmla="*/ 204561 w 831031"/>
              <a:gd name="connsiteY7" fmla="*/ 183258 h 592391"/>
              <a:gd name="connsiteX8" fmla="*/ 217346 w 831031"/>
              <a:gd name="connsiteY8" fmla="*/ 204567 h 592391"/>
              <a:gd name="connsiteX9" fmla="*/ 238655 w 831031"/>
              <a:gd name="connsiteY9" fmla="*/ 298326 h 592391"/>
              <a:gd name="connsiteX10" fmla="*/ 247178 w 831031"/>
              <a:gd name="connsiteY10" fmla="*/ 315374 h 592391"/>
              <a:gd name="connsiteX11" fmla="*/ 264225 w 831031"/>
              <a:gd name="connsiteY11" fmla="*/ 340945 h 592391"/>
              <a:gd name="connsiteX12" fmla="*/ 281272 w 831031"/>
              <a:gd name="connsiteY12" fmla="*/ 349468 h 592391"/>
              <a:gd name="connsiteX13" fmla="*/ 306842 w 831031"/>
              <a:gd name="connsiteY13" fmla="*/ 379301 h 592391"/>
              <a:gd name="connsiteX14" fmla="*/ 336674 w 831031"/>
              <a:gd name="connsiteY14" fmla="*/ 404872 h 592391"/>
              <a:gd name="connsiteX15" fmla="*/ 370767 w 831031"/>
              <a:gd name="connsiteY15" fmla="*/ 430442 h 592391"/>
              <a:gd name="connsiteX16" fmla="*/ 383552 w 831031"/>
              <a:gd name="connsiteY16" fmla="*/ 438966 h 592391"/>
              <a:gd name="connsiteX17" fmla="*/ 392076 w 831031"/>
              <a:gd name="connsiteY17" fmla="*/ 447490 h 592391"/>
              <a:gd name="connsiteX18" fmla="*/ 404861 w 831031"/>
              <a:gd name="connsiteY18" fmla="*/ 451751 h 592391"/>
              <a:gd name="connsiteX19" fmla="*/ 421908 w 831031"/>
              <a:gd name="connsiteY19" fmla="*/ 460275 h 592391"/>
              <a:gd name="connsiteX20" fmla="*/ 443216 w 831031"/>
              <a:gd name="connsiteY20" fmla="*/ 468799 h 592391"/>
              <a:gd name="connsiteX21" fmla="*/ 460263 w 831031"/>
              <a:gd name="connsiteY21" fmla="*/ 477322 h 592391"/>
              <a:gd name="connsiteX22" fmla="*/ 477310 w 831031"/>
              <a:gd name="connsiteY22" fmla="*/ 481584 h 592391"/>
              <a:gd name="connsiteX23" fmla="*/ 490095 w 831031"/>
              <a:gd name="connsiteY23" fmla="*/ 485846 h 592391"/>
              <a:gd name="connsiteX24" fmla="*/ 519927 w 831031"/>
              <a:gd name="connsiteY24" fmla="*/ 494370 h 592391"/>
              <a:gd name="connsiteX25" fmla="*/ 532712 w 831031"/>
              <a:gd name="connsiteY25" fmla="*/ 498631 h 592391"/>
              <a:gd name="connsiteX26" fmla="*/ 554020 w 831031"/>
              <a:gd name="connsiteY26" fmla="*/ 507155 h 592391"/>
              <a:gd name="connsiteX27" fmla="*/ 600899 w 831031"/>
              <a:gd name="connsiteY27" fmla="*/ 515679 h 592391"/>
              <a:gd name="connsiteX28" fmla="*/ 634993 w 831031"/>
              <a:gd name="connsiteY28" fmla="*/ 524202 h 592391"/>
              <a:gd name="connsiteX29" fmla="*/ 694656 w 831031"/>
              <a:gd name="connsiteY29" fmla="*/ 536988 h 592391"/>
              <a:gd name="connsiteX30" fmla="*/ 707441 w 831031"/>
              <a:gd name="connsiteY30" fmla="*/ 541249 h 592391"/>
              <a:gd name="connsiteX31" fmla="*/ 724488 w 831031"/>
              <a:gd name="connsiteY31" fmla="*/ 545511 h 592391"/>
              <a:gd name="connsiteX32" fmla="*/ 737273 w 831031"/>
              <a:gd name="connsiteY32" fmla="*/ 549773 h 592391"/>
              <a:gd name="connsiteX33" fmla="*/ 762843 w 831031"/>
              <a:gd name="connsiteY33" fmla="*/ 554035 h 592391"/>
              <a:gd name="connsiteX34" fmla="*/ 796937 w 831031"/>
              <a:gd name="connsiteY34" fmla="*/ 562558 h 592391"/>
              <a:gd name="connsiteX35" fmla="*/ 813984 w 831031"/>
              <a:gd name="connsiteY35" fmla="*/ 575344 h 592391"/>
              <a:gd name="connsiteX36" fmla="*/ 831031 w 831031"/>
              <a:gd name="connsiteY36" fmla="*/ 592391 h 59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31031" h="592391">
                <a:moveTo>
                  <a:pt x="0" y="0"/>
                </a:moveTo>
                <a:lnTo>
                  <a:pt x="0" y="0"/>
                </a:lnTo>
                <a:cubicBezTo>
                  <a:pt x="79675" y="53119"/>
                  <a:pt x="6376" y="2651"/>
                  <a:pt x="59664" y="42618"/>
                </a:cubicBezTo>
                <a:cubicBezTo>
                  <a:pt x="75121" y="54211"/>
                  <a:pt x="88602" y="69536"/>
                  <a:pt x="106542" y="76712"/>
                </a:cubicBezTo>
                <a:cubicBezTo>
                  <a:pt x="121608" y="82738"/>
                  <a:pt x="128850" y="83938"/>
                  <a:pt x="140636" y="93760"/>
                </a:cubicBezTo>
                <a:cubicBezTo>
                  <a:pt x="176632" y="123758"/>
                  <a:pt x="122938" y="84586"/>
                  <a:pt x="170468" y="132116"/>
                </a:cubicBezTo>
                <a:cubicBezTo>
                  <a:pt x="180159" y="141807"/>
                  <a:pt x="189203" y="149645"/>
                  <a:pt x="196038" y="161949"/>
                </a:cubicBezTo>
                <a:cubicBezTo>
                  <a:pt x="199753" y="168636"/>
                  <a:pt x="201140" y="176415"/>
                  <a:pt x="204561" y="183258"/>
                </a:cubicBezTo>
                <a:cubicBezTo>
                  <a:pt x="208265" y="190667"/>
                  <a:pt x="213084" y="197464"/>
                  <a:pt x="217346" y="204567"/>
                </a:cubicBezTo>
                <a:cubicBezTo>
                  <a:pt x="227328" y="261133"/>
                  <a:pt x="222312" y="261553"/>
                  <a:pt x="238655" y="298326"/>
                </a:cubicBezTo>
                <a:cubicBezTo>
                  <a:pt x="241235" y="304132"/>
                  <a:pt x="243909" y="309926"/>
                  <a:pt x="247178" y="315374"/>
                </a:cubicBezTo>
                <a:cubicBezTo>
                  <a:pt x="252448" y="324158"/>
                  <a:pt x="255062" y="336364"/>
                  <a:pt x="264225" y="340945"/>
                </a:cubicBezTo>
                <a:lnTo>
                  <a:pt x="281272" y="349468"/>
                </a:lnTo>
                <a:cubicBezTo>
                  <a:pt x="288926" y="372431"/>
                  <a:pt x="280981" y="356313"/>
                  <a:pt x="306842" y="379301"/>
                </a:cubicBezTo>
                <a:cubicBezTo>
                  <a:pt x="353168" y="420481"/>
                  <a:pt x="300849" y="378817"/>
                  <a:pt x="336674" y="404872"/>
                </a:cubicBezTo>
                <a:cubicBezTo>
                  <a:pt x="348162" y="413227"/>
                  <a:pt x="358948" y="422562"/>
                  <a:pt x="370767" y="430442"/>
                </a:cubicBezTo>
                <a:cubicBezTo>
                  <a:pt x="375029" y="433283"/>
                  <a:pt x="379552" y="435766"/>
                  <a:pt x="383552" y="438966"/>
                </a:cubicBezTo>
                <a:cubicBezTo>
                  <a:pt x="386690" y="441476"/>
                  <a:pt x="388630" y="445423"/>
                  <a:pt x="392076" y="447490"/>
                </a:cubicBezTo>
                <a:cubicBezTo>
                  <a:pt x="395928" y="449801"/>
                  <a:pt x="400732" y="449981"/>
                  <a:pt x="404861" y="451751"/>
                </a:cubicBezTo>
                <a:cubicBezTo>
                  <a:pt x="410700" y="454254"/>
                  <a:pt x="416103" y="457695"/>
                  <a:pt x="421908" y="460275"/>
                </a:cubicBezTo>
                <a:cubicBezTo>
                  <a:pt x="428898" y="463382"/>
                  <a:pt x="436225" y="465692"/>
                  <a:pt x="443216" y="468799"/>
                </a:cubicBezTo>
                <a:cubicBezTo>
                  <a:pt x="449021" y="471379"/>
                  <a:pt x="454315" y="475091"/>
                  <a:pt x="460263" y="477322"/>
                </a:cubicBezTo>
                <a:cubicBezTo>
                  <a:pt x="465747" y="479379"/>
                  <a:pt x="471678" y="479975"/>
                  <a:pt x="477310" y="481584"/>
                </a:cubicBezTo>
                <a:cubicBezTo>
                  <a:pt x="481629" y="482818"/>
                  <a:pt x="485792" y="484555"/>
                  <a:pt x="490095" y="485846"/>
                </a:cubicBezTo>
                <a:cubicBezTo>
                  <a:pt x="500001" y="488818"/>
                  <a:pt x="510021" y="491398"/>
                  <a:pt x="519927" y="494370"/>
                </a:cubicBezTo>
                <a:cubicBezTo>
                  <a:pt x="524230" y="495661"/>
                  <a:pt x="528506" y="497054"/>
                  <a:pt x="532712" y="498631"/>
                </a:cubicBezTo>
                <a:cubicBezTo>
                  <a:pt x="539875" y="501317"/>
                  <a:pt x="546599" y="505299"/>
                  <a:pt x="554020" y="507155"/>
                </a:cubicBezTo>
                <a:cubicBezTo>
                  <a:pt x="569428" y="511007"/>
                  <a:pt x="585357" y="512407"/>
                  <a:pt x="600899" y="515679"/>
                </a:cubicBezTo>
                <a:cubicBezTo>
                  <a:pt x="612362" y="518092"/>
                  <a:pt x="623506" y="521904"/>
                  <a:pt x="634993" y="524202"/>
                </a:cubicBezTo>
                <a:cubicBezTo>
                  <a:pt x="655190" y="528242"/>
                  <a:pt x="674460" y="531939"/>
                  <a:pt x="694656" y="536988"/>
                </a:cubicBezTo>
                <a:cubicBezTo>
                  <a:pt x="699014" y="538077"/>
                  <a:pt x="703122" y="540015"/>
                  <a:pt x="707441" y="541249"/>
                </a:cubicBezTo>
                <a:cubicBezTo>
                  <a:pt x="713073" y="542858"/>
                  <a:pt x="718856" y="543902"/>
                  <a:pt x="724488" y="545511"/>
                </a:cubicBezTo>
                <a:cubicBezTo>
                  <a:pt x="728807" y="546745"/>
                  <a:pt x="732888" y="548798"/>
                  <a:pt x="737273" y="549773"/>
                </a:cubicBezTo>
                <a:cubicBezTo>
                  <a:pt x="745708" y="551648"/>
                  <a:pt x="754394" y="552224"/>
                  <a:pt x="762843" y="554035"/>
                </a:cubicBezTo>
                <a:cubicBezTo>
                  <a:pt x="774297" y="556489"/>
                  <a:pt x="796937" y="562558"/>
                  <a:pt x="796937" y="562558"/>
                </a:cubicBezTo>
                <a:cubicBezTo>
                  <a:pt x="802619" y="566820"/>
                  <a:pt x="808591" y="570721"/>
                  <a:pt x="813984" y="575344"/>
                </a:cubicBezTo>
                <a:lnTo>
                  <a:pt x="831031" y="592391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1" name="Oval 28"/>
          <p:cNvSpPr>
            <a:spLocks noChangeAspect="1" noChangeArrowheads="1"/>
          </p:cNvSpPr>
          <p:nvPr/>
        </p:nvSpPr>
        <p:spPr bwMode="auto">
          <a:xfrm>
            <a:off x="8218125" y="2773498"/>
            <a:ext cx="312109" cy="31210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29"/>
          <p:cNvSpPr txBox="1">
            <a:spLocks noChangeArrowheads="1"/>
          </p:cNvSpPr>
          <p:nvPr/>
        </p:nvSpPr>
        <p:spPr bwMode="auto">
          <a:xfrm>
            <a:off x="1763145" y="3228849"/>
            <a:ext cx="1833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r-Latn-CS" sz="1000" b="1" dirty="0" smtClean="0">
                <a:solidFill>
                  <a:schemeClr val="bg1"/>
                </a:solidFill>
              </a:rPr>
              <a:t>Pedro Alvares Cabral </a:t>
            </a:r>
          </a:p>
          <a:p>
            <a:pPr algn="l"/>
            <a:r>
              <a:rPr lang="sr-Latn-CS" sz="1000" dirty="0" smtClean="0">
                <a:solidFill>
                  <a:schemeClr val="bg1"/>
                </a:solidFill>
              </a:rPr>
              <a:t>osvaja Brazil 1500 g.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5" name="TextBox 25"/>
          <p:cNvSpPr txBox="1">
            <a:spLocks noChangeArrowheads="1"/>
          </p:cNvSpPr>
          <p:nvPr/>
        </p:nvSpPr>
        <p:spPr bwMode="auto">
          <a:xfrm>
            <a:off x="47098" y="2842154"/>
            <a:ext cx="16618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r-Latn-CS" sz="800" dirty="0" smtClean="0">
                <a:solidFill>
                  <a:srgbClr val="FFFF00"/>
                </a:solidFill>
              </a:rPr>
              <a:t>Oktobra </a:t>
            </a:r>
            <a:r>
              <a:rPr lang="sr-Latn-CS" sz="800" dirty="0">
                <a:solidFill>
                  <a:srgbClr val="FFFF00"/>
                </a:solidFill>
              </a:rPr>
              <a:t>1495 godine portugalski kralj </a:t>
            </a:r>
            <a:r>
              <a:rPr lang="sr-Latn-CS" sz="800" dirty="0"/>
              <a:t>João</a:t>
            </a:r>
            <a:r>
              <a:rPr lang="sr-Latn-CS" sz="800" dirty="0" smtClean="0">
                <a:solidFill>
                  <a:srgbClr val="FFFF00"/>
                </a:solidFill>
              </a:rPr>
              <a:t> II (Huan) umire nasleđuje ga </a:t>
            </a:r>
            <a:r>
              <a:rPr lang="sr-Latn-CS" sz="800" dirty="0">
                <a:solidFill>
                  <a:srgbClr val="FFFF00"/>
                </a:solidFill>
              </a:rPr>
              <a:t>je </a:t>
            </a:r>
            <a:endParaRPr lang="sr-Latn-CS" sz="800" dirty="0" smtClean="0">
              <a:solidFill>
                <a:srgbClr val="FFFF00"/>
              </a:solidFill>
            </a:endParaRPr>
          </a:p>
          <a:p>
            <a:pPr algn="l"/>
            <a:r>
              <a:rPr lang="sr-Latn-CS" sz="800" dirty="0" smtClean="0">
                <a:solidFill>
                  <a:srgbClr val="FFFF00"/>
                </a:solidFill>
              </a:rPr>
              <a:t>Manuel </a:t>
            </a:r>
            <a:r>
              <a:rPr lang="sr-Latn-CS" sz="800" dirty="0">
                <a:solidFill>
                  <a:srgbClr val="FFFF00"/>
                </a:solidFill>
              </a:rPr>
              <a:t>Srecni.</a:t>
            </a:r>
            <a:r>
              <a:rPr lang="en-US" sz="800" dirty="0">
                <a:solidFill>
                  <a:srgbClr val="FFFF00"/>
                </a:solidFill>
              </a:rPr>
              <a:t> </a:t>
            </a:r>
            <a:r>
              <a:rPr lang="x-none" sz="800" dirty="0" smtClean="0">
                <a:solidFill>
                  <a:srgbClr val="FFFF00"/>
                </a:solidFill>
              </a:rPr>
              <a:t>(</a:t>
            </a:r>
            <a:r>
              <a:rPr lang="pt-BR" sz="800" i="1" dirty="0" smtClean="0"/>
              <a:t>O Afortunado</a:t>
            </a:r>
            <a:r>
              <a:rPr lang="x-none" sz="800" i="1" dirty="0" smtClean="0"/>
              <a:t>)</a:t>
            </a:r>
            <a:r>
              <a:rPr lang="pt-BR" sz="800" dirty="0" smtClean="0"/>
              <a:t> </a:t>
            </a:r>
            <a:endParaRPr lang="sr-Latn-CS" sz="800" dirty="0" smtClean="0">
              <a:solidFill>
                <a:srgbClr val="FFFF00"/>
              </a:solidFill>
            </a:endParaRPr>
          </a:p>
          <a:p>
            <a:pPr algn="l"/>
            <a:endParaRPr lang="sr-Latn-CS" sz="800" dirty="0" smtClean="0">
              <a:solidFill>
                <a:srgbClr val="FFFF00"/>
              </a:solidFill>
            </a:endParaRPr>
          </a:p>
          <a:p>
            <a:pPr algn="l"/>
            <a:r>
              <a:rPr lang="sr-Latn-CS" sz="800" dirty="0" smtClean="0">
                <a:solidFill>
                  <a:srgbClr val="FFFF00"/>
                </a:solidFill>
              </a:rPr>
              <a:t>U </a:t>
            </a:r>
            <a:r>
              <a:rPr lang="sr-Latn-CS" sz="800" dirty="0">
                <a:solidFill>
                  <a:srgbClr val="FFFF00"/>
                </a:solidFill>
              </a:rPr>
              <a:t>subotu 8 jula 1497 </a:t>
            </a:r>
            <a:r>
              <a:rPr lang="sr-Latn-CS" sz="800" dirty="0" smtClean="0">
                <a:solidFill>
                  <a:srgbClr val="FFFF00"/>
                </a:solidFill>
              </a:rPr>
              <a:t>g. </a:t>
            </a:r>
          </a:p>
          <a:p>
            <a:pPr algn="l"/>
            <a:r>
              <a:rPr lang="x-none" sz="800" i="1" dirty="0" smtClean="0">
                <a:solidFill>
                  <a:srgbClr val="FFFF00"/>
                </a:solidFill>
              </a:rPr>
              <a:t>Vasco </a:t>
            </a:r>
            <a:r>
              <a:rPr lang="sr-Latn-CS" sz="800" dirty="0" smtClean="0">
                <a:solidFill>
                  <a:srgbClr val="FFFF00"/>
                </a:solidFill>
              </a:rPr>
              <a:t>Da Gama sa </a:t>
            </a:r>
            <a:r>
              <a:rPr lang="sr-Latn-CS" sz="800" dirty="0">
                <a:solidFill>
                  <a:srgbClr val="FFFF00"/>
                </a:solidFill>
              </a:rPr>
              <a:t>170 mornara </a:t>
            </a:r>
            <a:r>
              <a:rPr lang="en-US" sz="800" dirty="0">
                <a:solidFill>
                  <a:srgbClr val="FFFF00"/>
                </a:solidFill>
              </a:rPr>
              <a:t>o</a:t>
            </a:r>
            <a:r>
              <a:rPr lang="sr-Latn-CS" sz="800" dirty="0">
                <a:solidFill>
                  <a:srgbClr val="FFFF00"/>
                </a:solidFill>
              </a:rPr>
              <a:t>plov</a:t>
            </a:r>
            <a:r>
              <a:rPr lang="en-US" sz="800" dirty="0" err="1">
                <a:solidFill>
                  <a:srgbClr val="FFFF00"/>
                </a:solidFill>
              </a:rPr>
              <a:t>io</a:t>
            </a:r>
            <a:r>
              <a:rPr lang="en-US" sz="800" dirty="0">
                <a:solidFill>
                  <a:srgbClr val="FFFF00"/>
                </a:solidFill>
              </a:rPr>
              <a:t> je </a:t>
            </a:r>
            <a:r>
              <a:rPr lang="sr-Latn-CS" sz="800" dirty="0" smtClean="0">
                <a:solidFill>
                  <a:srgbClr val="FFFF00"/>
                </a:solidFill>
              </a:rPr>
              <a:t>oko</a:t>
            </a:r>
            <a:r>
              <a:rPr lang="en-US" sz="800" dirty="0" smtClean="0">
                <a:solidFill>
                  <a:srgbClr val="FFFF00"/>
                </a:solidFill>
              </a:rPr>
              <a:t> </a:t>
            </a:r>
            <a:r>
              <a:rPr lang="en-US" sz="800" dirty="0" err="1" smtClean="0">
                <a:solidFill>
                  <a:srgbClr val="FFFF00"/>
                </a:solidFill>
              </a:rPr>
              <a:t>rta</a:t>
            </a:r>
            <a:r>
              <a:rPr lang="sr-Latn-CS" sz="800" dirty="0" smtClean="0">
                <a:solidFill>
                  <a:srgbClr val="FFFF00"/>
                </a:solidFill>
              </a:rPr>
              <a:t> </a:t>
            </a:r>
            <a:r>
              <a:rPr lang="sr-Latn-CS" sz="800" dirty="0">
                <a:solidFill>
                  <a:srgbClr val="FFFF00"/>
                </a:solidFill>
              </a:rPr>
              <a:t>Afrike </a:t>
            </a:r>
            <a:r>
              <a:rPr lang="en-US" sz="800" dirty="0" err="1" smtClean="0">
                <a:solidFill>
                  <a:srgbClr val="FFFF00"/>
                </a:solidFill>
              </a:rPr>
              <a:t>na</a:t>
            </a:r>
            <a:r>
              <a:rPr lang="en-US" sz="800" dirty="0" smtClean="0">
                <a:solidFill>
                  <a:srgbClr val="FFFF00"/>
                </a:solidFill>
              </a:rPr>
              <a:t> </a:t>
            </a:r>
            <a:r>
              <a:rPr lang="en-US" sz="800" dirty="0" err="1" smtClean="0">
                <a:solidFill>
                  <a:srgbClr val="FFFF00"/>
                </a:solidFill>
              </a:rPr>
              <a:t>putu</a:t>
            </a:r>
            <a:r>
              <a:rPr lang="en-US" sz="800" dirty="0" smtClean="0">
                <a:solidFill>
                  <a:srgbClr val="FFFF00"/>
                </a:solidFill>
              </a:rPr>
              <a:t> </a:t>
            </a:r>
            <a:r>
              <a:rPr lang="sr-Latn-CS" sz="800" dirty="0" smtClean="0">
                <a:solidFill>
                  <a:srgbClr val="FFFF00"/>
                </a:solidFill>
              </a:rPr>
              <a:t>za </a:t>
            </a:r>
            <a:r>
              <a:rPr lang="sr-Latn-CS" sz="800" dirty="0">
                <a:solidFill>
                  <a:srgbClr val="FFFF00"/>
                </a:solidFill>
              </a:rPr>
              <a:t>Indiju.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 animBg="1"/>
      <p:bldP spid="44" grpId="0"/>
      <p:bldP spid="46" grpId="0"/>
      <p:bldP spid="49" grpId="0"/>
      <p:bldP spid="47" grpId="0"/>
      <p:bldP spid="48" grpId="0"/>
      <p:bldP spid="50" grpId="0"/>
      <p:bldP spid="8" grpId="0" animBg="1"/>
      <p:bldP spid="51" grpId="0" animBg="1"/>
      <p:bldP spid="54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61795" name="Picture 4" descr="karta sveta Portugal_Imp%C3%A9rio_tot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297264" y="0"/>
            <a:ext cx="9905388" cy="43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7" name="Oval 6"/>
          <p:cNvSpPr>
            <a:spLocks noChangeAspect="1" noChangeArrowheads="1"/>
          </p:cNvSpPr>
          <p:nvPr/>
        </p:nvSpPr>
        <p:spPr bwMode="auto">
          <a:xfrm>
            <a:off x="3903398" y="1226046"/>
            <a:ext cx="109539" cy="104914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1F212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64496" y="4707173"/>
            <a:ext cx="6015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14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PORTUGALSKA </a:t>
            </a:r>
            <a:r>
              <a:rPr lang="sr-Latn-CS" sz="1400" b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ISTRAŽIVANJA (OSVAJANJA) </a:t>
            </a:r>
            <a:r>
              <a:rPr lang="sr-Latn-CS" sz="14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DO </a:t>
            </a:r>
            <a:r>
              <a:rPr lang="sr-Latn-CS" sz="1400" b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1492 </a:t>
            </a:r>
            <a:r>
              <a:rPr lang="sr-Latn-CS" sz="14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i 1498</a:t>
            </a:r>
            <a:endParaRPr lang="en-US" sz="1400" b="1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153279" y="707337"/>
            <a:ext cx="8207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1" dirty="0" smtClean="0">
                <a:solidFill>
                  <a:schemeClr val="bg1"/>
                </a:solidFill>
              </a:rPr>
              <a:t>Portugal</a:t>
            </a:r>
            <a:r>
              <a:rPr lang="sr-Latn-CS" sz="1000" b="1" dirty="0" smtClean="0">
                <a:solidFill>
                  <a:schemeClr val="bg1"/>
                </a:solidFill>
              </a:rPr>
              <a:t> </a:t>
            </a:r>
            <a:endParaRPr lang="en-US" sz="10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754276" y="953558"/>
            <a:ext cx="135172" cy="240082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oat_of_Arms_of_the_Kingdom_of_Portugal_(1640-1910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894" y="2209799"/>
            <a:ext cx="1323570" cy="1282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60771" name="Picture 25" descr="Vasco_da_Ga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69395" y="246490"/>
            <a:ext cx="2788275" cy="40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26" descr="Cross_daGama2 PADRO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35321" y="246490"/>
            <a:ext cx="2810618" cy="40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3" name="Text Box 27"/>
          <p:cNvSpPr txBox="1">
            <a:spLocks noChangeArrowheads="1"/>
          </p:cNvSpPr>
          <p:nvPr/>
        </p:nvSpPr>
        <p:spPr bwMode="auto">
          <a:xfrm>
            <a:off x="0" y="4902042"/>
            <a:ext cx="8210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/>
              <a:t>Padroa – kameni stub na tlu Afrike </a:t>
            </a:r>
            <a:r>
              <a:rPr lang="sr-Latn-CS" sz="1000" dirty="0" smtClean="0"/>
              <a:t>koji </a:t>
            </a:r>
            <a:r>
              <a:rPr lang="sr-Latn-CS" sz="1000" dirty="0"/>
              <a:t>je postavio Vasko da </a:t>
            </a:r>
            <a:r>
              <a:rPr lang="sr-Latn-CS" sz="1000" dirty="0" smtClean="0"/>
              <a:t>Gama</a:t>
            </a:r>
            <a:r>
              <a:rPr lang="en-US" sz="1000" dirty="0" smtClean="0"/>
              <a:t> (1469 - 1524</a:t>
            </a:r>
            <a:r>
              <a:rPr lang="hr-BA" sz="1000" dirty="0" smtClean="0"/>
              <a:t>)</a:t>
            </a:r>
            <a:r>
              <a:rPr lang="sr-Latn-CS" sz="1000" dirty="0" smtClean="0"/>
              <a:t>  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2821" name="Text Box 8"/>
          <p:cNvSpPr txBox="1">
            <a:spLocks noChangeArrowheads="1"/>
          </p:cNvSpPr>
          <p:nvPr/>
        </p:nvSpPr>
        <p:spPr bwMode="auto">
          <a:xfrm>
            <a:off x="0" y="4932819"/>
            <a:ext cx="39063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800" dirty="0" smtClean="0"/>
              <a:t>Hieronymus Bosch – </a:t>
            </a:r>
            <a:r>
              <a:rPr lang="en-US" sz="800" dirty="0" err="1" smtClean="0"/>
              <a:t>Vrt</a:t>
            </a:r>
            <a:r>
              <a:rPr lang="en-US" sz="800" dirty="0" smtClean="0"/>
              <a:t> </a:t>
            </a:r>
            <a:r>
              <a:rPr lang="en-US" sz="800" dirty="0" err="1" smtClean="0"/>
              <a:t>zemaljskih</a:t>
            </a:r>
            <a:r>
              <a:rPr lang="en-US" sz="800" dirty="0" smtClean="0"/>
              <a:t> u</a:t>
            </a:r>
            <a:r>
              <a:rPr lang="x-none" sz="800" dirty="0" smtClean="0"/>
              <a:t>živanja –</a:t>
            </a:r>
            <a:r>
              <a:rPr lang="en-US" sz="800" dirty="0" smtClean="0"/>
              <a:t> Prado, Madrid</a:t>
            </a:r>
            <a:endParaRPr lang="sr-Latn-CS" sz="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10525" y="284303"/>
            <a:ext cx="1101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1490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pic>
        <p:nvPicPr>
          <p:cNvPr id="177158" name="Picture 6" descr="http://upload.wikimedia.org/wikipedia/commons/thumb/6/6d/The_Garden_of_Earthly_Delights_by_Bosch_High_Resolution.jpg/1280px-The_Garden_of_Earthly_Delights_by_Bosch_High_Resolu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6651" y="465594"/>
            <a:ext cx="7212842" cy="4107941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146412" y="443552"/>
            <a:ext cx="1794681" cy="415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19164" y="411707"/>
            <a:ext cx="1831075" cy="415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 descr="http://upload.wikimedia.org/wikipedia/commons/e/ea/Hieronymus_Bosch_-_The_Garden_of_Earthly_Delights_-_The_exterior_%28shutters%29.jpg"/>
          <p:cNvPicPr>
            <a:picLocks noChangeAspect="1" noChangeArrowheads="1"/>
          </p:cNvPicPr>
          <p:nvPr/>
        </p:nvPicPr>
        <p:blipFill>
          <a:blip r:embed="rId4"/>
          <a:srcRect l="1792" t="2767" r="49651" b="1322"/>
          <a:stretch>
            <a:fillRect/>
          </a:stretch>
        </p:blipFill>
        <p:spPr bwMode="auto">
          <a:xfrm>
            <a:off x="2804615" y="355456"/>
            <a:ext cx="2013044" cy="4312077"/>
          </a:xfrm>
          <a:prstGeom prst="rect">
            <a:avLst/>
          </a:prstGeom>
          <a:noFill/>
        </p:spPr>
      </p:pic>
      <p:pic>
        <p:nvPicPr>
          <p:cNvPr id="19" name="Picture 4" descr="http://upload.wikimedia.org/wikipedia/commons/e/ea/Hieronymus_Bosch_-_The_Garden_of_Earthly_Delights_-_The_exterior_%28shutters%29.jpg"/>
          <p:cNvPicPr>
            <a:picLocks noChangeAspect="1" noChangeArrowheads="1"/>
          </p:cNvPicPr>
          <p:nvPr/>
        </p:nvPicPr>
        <p:blipFill>
          <a:blip r:embed="rId4"/>
          <a:srcRect l="50170" t="2767" r="1183" b="1322"/>
          <a:stretch>
            <a:fillRect/>
          </a:stretch>
        </p:blipFill>
        <p:spPr bwMode="auto">
          <a:xfrm>
            <a:off x="4783539" y="354840"/>
            <a:ext cx="2019869" cy="4318727"/>
          </a:xfrm>
          <a:prstGeom prst="rect">
            <a:avLst/>
          </a:prstGeom>
          <a:noFill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59015" y="1275488"/>
            <a:ext cx="24405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sz="800" dirty="0" err="1" smtClean="0"/>
              <a:t>Prve</a:t>
            </a:r>
            <a:r>
              <a:rPr lang="en-US" sz="800" dirty="0" smtClean="0"/>
              <a:t> </a:t>
            </a:r>
            <a:r>
              <a:rPr lang="en-US" sz="800" dirty="0" err="1" smtClean="0"/>
              <a:t>trvrdnje</a:t>
            </a:r>
            <a:r>
              <a:rPr lang="en-US" sz="800" dirty="0" smtClean="0"/>
              <a:t> da </a:t>
            </a:r>
            <a:r>
              <a:rPr lang="en-US" sz="800" dirty="0" err="1" smtClean="0"/>
              <a:t>zemlja</a:t>
            </a:r>
            <a:r>
              <a:rPr lang="en-US" sz="800" dirty="0" smtClean="0"/>
              <a:t> </a:t>
            </a:r>
            <a:r>
              <a:rPr lang="en-US" sz="800" dirty="0" err="1" smtClean="0"/>
              <a:t>ima</a:t>
            </a:r>
            <a:r>
              <a:rPr lang="en-US" sz="800" dirty="0" smtClean="0"/>
              <a:t> </a:t>
            </a:r>
            <a:r>
              <a:rPr lang="en-US" sz="800" dirty="0" err="1" smtClean="0"/>
              <a:t>sferični</a:t>
            </a:r>
            <a:r>
              <a:rPr lang="en-US" sz="800" dirty="0" smtClean="0"/>
              <a:t> </a:t>
            </a:r>
            <a:r>
              <a:rPr lang="en-US" sz="800" dirty="0" err="1" smtClean="0"/>
              <a:t>oblik</a:t>
            </a:r>
            <a:endParaRPr lang="en-US" sz="800" dirty="0" smtClean="0"/>
          </a:p>
          <a:p>
            <a:pPr algn="l" eaLnBrk="1" hangingPunct="1">
              <a:spcAft>
                <a:spcPts val="600"/>
              </a:spcAft>
            </a:pPr>
            <a:r>
              <a:rPr lang="en-US" sz="800" dirty="0" err="1" smtClean="0"/>
              <a:t>potiču</a:t>
            </a:r>
            <a:r>
              <a:rPr lang="en-US" sz="800" dirty="0" smtClean="0"/>
              <a:t> od </a:t>
            </a:r>
            <a:r>
              <a:rPr lang="en-US" sz="800" dirty="0" err="1" smtClean="0"/>
              <a:t>Erastotena</a:t>
            </a:r>
            <a:r>
              <a:rPr lang="en-US" sz="800" dirty="0" smtClean="0"/>
              <a:t>…</a:t>
            </a:r>
          </a:p>
          <a:p>
            <a:pPr algn="l" eaLnBrk="1" hangingPunct="1"/>
            <a:endParaRPr lang="en-US" sz="800" dirty="0" smtClean="0"/>
          </a:p>
          <a:p>
            <a:pPr algn="l" eaLnBrk="1" hangingPunct="1"/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74 toscanell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854" cy="4851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25" y="284303"/>
            <a:ext cx="104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1474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-5490" y="4917195"/>
            <a:ext cx="911664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sr-Latn-CS" sz="800" dirty="0" smtClean="0">
                <a:solidFill>
                  <a:srgbClr val="FFFFFF"/>
                </a:solidFill>
              </a:rPr>
              <a:t>1</a:t>
            </a:r>
            <a:r>
              <a:rPr lang="en-US" sz="800" dirty="0" smtClean="0">
                <a:solidFill>
                  <a:srgbClr val="FFFFFF"/>
                </a:solidFill>
              </a:rPr>
              <a:t>474 Paolo </a:t>
            </a:r>
            <a:r>
              <a:rPr lang="en-US" sz="800" dirty="0">
                <a:solidFill>
                  <a:srgbClr val="FFFFFF"/>
                </a:solidFill>
              </a:rPr>
              <a:t>dal </a:t>
            </a:r>
            <a:r>
              <a:rPr lang="en-US" sz="800" dirty="0" err="1">
                <a:solidFill>
                  <a:srgbClr val="FFFFFF"/>
                </a:solidFill>
              </a:rPr>
              <a:t>Pozzo</a:t>
            </a:r>
            <a:r>
              <a:rPr lang="en-US" sz="800" dirty="0">
                <a:solidFill>
                  <a:srgbClr val="FFFFFF"/>
                </a:solidFill>
              </a:rPr>
              <a:t> </a:t>
            </a:r>
            <a:r>
              <a:rPr lang="en-US" sz="800" dirty="0" err="1">
                <a:solidFill>
                  <a:srgbClr val="FFFFFF"/>
                </a:solidFill>
              </a:rPr>
              <a:t>Toscanelli</a:t>
            </a:r>
            <a:r>
              <a:rPr lang="en-US" sz="800" dirty="0">
                <a:solidFill>
                  <a:srgbClr val="FFFFFF"/>
                </a:solidFill>
              </a:rPr>
              <a:t> (1397 </a:t>
            </a:r>
            <a:r>
              <a:rPr lang="en-US" sz="800" dirty="0" smtClean="0">
                <a:solidFill>
                  <a:srgbClr val="FFFFFF"/>
                </a:solidFill>
              </a:rPr>
              <a:t>– 1482)</a:t>
            </a:r>
            <a:r>
              <a:rPr lang="x-none" sz="800" dirty="0" smtClean="0">
                <a:solidFill>
                  <a:srgbClr val="FFFFFF"/>
                </a:solidFill>
              </a:rPr>
              <a:t> astrolog, matematičar, kosmograf....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41666" name="Picture 2" descr="http://upload.wikimedia.org/wikipedia/commons/8/8e/Atlantic_Ocean%2C_Toscanelli%2C_1474.jpg"/>
          <p:cNvPicPr>
            <a:picLocks noChangeAspect="1" noChangeArrowheads="1"/>
          </p:cNvPicPr>
          <p:nvPr/>
        </p:nvPicPr>
        <p:blipFill>
          <a:blip r:embed="rId4">
            <a:alphaModFix amt="78000"/>
          </a:blip>
          <a:stretch>
            <a:fillRect/>
          </a:stretch>
        </p:blipFill>
        <p:spPr bwMode="auto">
          <a:xfrm>
            <a:off x="737738" y="-179837"/>
            <a:ext cx="8531004" cy="5120328"/>
          </a:xfrm>
          <a:prstGeom prst="rect">
            <a:avLst/>
          </a:prstGeom>
        </p:spPr>
      </p:pic>
      <p:pic>
        <p:nvPicPr>
          <p:cNvPr id="241668" name="Picture 4" descr="http://upload.wikimedia.org/wikipedia/commons/5/5d/Christopher_Colum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5756" y="47614"/>
            <a:ext cx="1672574" cy="201168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2668139" y="1815152"/>
            <a:ext cx="5943598" cy="242247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996926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628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25" y="0"/>
            <a:ext cx="9143999" cy="514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1" name="Text Box 8"/>
          <p:cNvSpPr txBox="1">
            <a:spLocks noChangeArrowheads="1"/>
          </p:cNvSpPr>
          <p:nvPr/>
        </p:nvSpPr>
        <p:spPr bwMode="auto">
          <a:xfrm>
            <a:off x="-27338" y="4748159"/>
            <a:ext cx="20946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/>
              <a:t>Cristofor </a:t>
            </a:r>
            <a:r>
              <a:rPr lang="sr-Latn-CS" sz="800" dirty="0"/>
              <a:t>Columbus </a:t>
            </a:r>
            <a:endParaRPr lang="sr-Latn-CS" sz="800" dirty="0" smtClean="0"/>
          </a:p>
          <a:p>
            <a:pPr algn="l" eaLnBrk="1" hangingPunct="1"/>
            <a:r>
              <a:rPr lang="sr-Latn-CS" sz="800" dirty="0" smtClean="0"/>
              <a:t>Genova</a:t>
            </a:r>
            <a:r>
              <a:rPr lang="sr-Latn-CS" sz="800" dirty="0"/>
              <a:t>, 1451 – Valladolid, 20 maj.1506</a:t>
            </a:r>
            <a:endParaRPr lang="en-US" sz="800" dirty="0"/>
          </a:p>
        </p:txBody>
      </p:sp>
      <p:sp>
        <p:nvSpPr>
          <p:cNvPr id="162822" name="Rectangle 9"/>
          <p:cNvSpPr>
            <a:spLocks noChangeArrowheads="1"/>
          </p:cNvSpPr>
          <p:nvPr/>
        </p:nvSpPr>
        <p:spPr bwMode="auto">
          <a:xfrm>
            <a:off x="5079505" y="271066"/>
            <a:ext cx="10027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sr-Latn-CS" sz="1000" dirty="0">
                <a:solidFill>
                  <a:schemeClr val="bg1"/>
                </a:solidFill>
              </a:rPr>
              <a:t>Palos - Sevilja</a:t>
            </a:r>
          </a:p>
          <a:p>
            <a:pPr algn="l"/>
            <a:r>
              <a:rPr lang="sr-Latn-CS" sz="1000" dirty="0">
                <a:solidFill>
                  <a:schemeClr val="bg1"/>
                </a:solidFill>
              </a:rPr>
              <a:t>03 avg.1492.</a:t>
            </a:r>
          </a:p>
        </p:txBody>
      </p:sp>
      <p:sp>
        <p:nvSpPr>
          <p:cNvPr id="770058" name="Text Box 10"/>
          <p:cNvSpPr txBox="1">
            <a:spLocks noChangeArrowheads="1"/>
          </p:cNvSpPr>
          <p:nvPr/>
        </p:nvSpPr>
        <p:spPr bwMode="auto">
          <a:xfrm>
            <a:off x="2118433" y="1288679"/>
            <a:ext cx="1070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dirty="0">
                <a:solidFill>
                  <a:schemeClr val="bg1"/>
                </a:solidFill>
              </a:rPr>
              <a:t>12 okt. 1492.</a:t>
            </a:r>
          </a:p>
          <a:p>
            <a:pPr algn="l" eaLnBrk="1" hangingPunct="1"/>
            <a:r>
              <a:rPr lang="sr-Latn-CS" sz="1200" dirty="0">
                <a:solidFill>
                  <a:schemeClr val="bg1"/>
                </a:solidFill>
              </a:rPr>
              <a:t>36 dana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2824" name="Freeform 12"/>
          <p:cNvSpPr>
            <a:spLocks/>
          </p:cNvSpPr>
          <p:nvPr/>
        </p:nvSpPr>
        <p:spPr bwMode="auto">
          <a:xfrm>
            <a:off x="2146852" y="826936"/>
            <a:ext cx="4055166" cy="1179443"/>
          </a:xfrm>
          <a:custGeom>
            <a:avLst/>
            <a:gdLst>
              <a:gd name="T0" fmla="*/ 2147483647 w 2813"/>
              <a:gd name="T1" fmla="*/ 143781955 h 900"/>
              <a:gd name="T2" fmla="*/ 2147483647 w 2813"/>
              <a:gd name="T3" fmla="*/ 401076024 h 900"/>
              <a:gd name="T4" fmla="*/ 2147483647 w 2813"/>
              <a:gd name="T5" fmla="*/ 486210650 h 900"/>
              <a:gd name="T6" fmla="*/ 2147483647 w 2813"/>
              <a:gd name="T7" fmla="*/ 486210650 h 900"/>
              <a:gd name="T8" fmla="*/ 2147483647 w 2813"/>
              <a:gd name="T9" fmla="*/ 830530653 h 900"/>
              <a:gd name="T10" fmla="*/ 2147483647 w 2813"/>
              <a:gd name="T11" fmla="*/ 1172958045 h 900"/>
              <a:gd name="T12" fmla="*/ 801409518 w 2813"/>
              <a:gd name="T13" fmla="*/ 1345118866 h 900"/>
              <a:gd name="T14" fmla="*/ 342741192 w 2813"/>
              <a:gd name="T15" fmla="*/ 1430252300 h 900"/>
              <a:gd name="T16" fmla="*/ 115927184 w 2813"/>
              <a:gd name="T17" fmla="*/ 1345118866 h 900"/>
              <a:gd name="T18" fmla="*/ 0 w 2813"/>
              <a:gd name="T19" fmla="*/ 1430252300 h 900"/>
              <a:gd name="T20" fmla="*/ 115927184 w 2813"/>
              <a:gd name="T21" fmla="*/ 1430252300 h 900"/>
              <a:gd name="T22" fmla="*/ 342741192 w 2813"/>
              <a:gd name="T23" fmla="*/ 1515386926 h 900"/>
              <a:gd name="T24" fmla="*/ 458668425 w 2813"/>
              <a:gd name="T25" fmla="*/ 1602412824 h 900"/>
              <a:gd name="T26" fmla="*/ 685482384 w 2813"/>
              <a:gd name="T27" fmla="*/ 1602412824 h 900"/>
              <a:gd name="T28" fmla="*/ 685482384 w 2813"/>
              <a:gd name="T29" fmla="*/ 1687546258 h 900"/>
              <a:gd name="T30" fmla="*/ 914815902 w 2813"/>
              <a:gd name="T31" fmla="*/ 1515386926 h 900"/>
              <a:gd name="T32" fmla="*/ 1943039577 w 2813"/>
              <a:gd name="T33" fmla="*/ 1000798713 h 900"/>
              <a:gd name="T34" fmla="*/ 2147483647 w 2813"/>
              <a:gd name="T35" fmla="*/ 915664088 h 900"/>
              <a:gd name="T36" fmla="*/ 2147483647 w 2813"/>
              <a:gd name="T37" fmla="*/ 658370130 h 900"/>
              <a:gd name="T38" fmla="*/ 2147483647 w 2813"/>
              <a:gd name="T39" fmla="*/ 401076024 h 900"/>
              <a:gd name="T40" fmla="*/ 2147483647 w 2813"/>
              <a:gd name="T41" fmla="*/ 56756039 h 900"/>
              <a:gd name="T42" fmla="*/ 2147483647 w 2813"/>
              <a:gd name="T43" fmla="*/ 56756039 h 9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13"/>
              <a:gd name="T67" fmla="*/ 0 h 900"/>
              <a:gd name="T68" fmla="*/ 2813 w 2813"/>
              <a:gd name="T69" fmla="*/ 900 h 900"/>
              <a:gd name="connsiteX0" fmla="*/ 2813 w 2813"/>
              <a:gd name="connsiteY0" fmla="*/ 76 h 900"/>
              <a:gd name="connsiteX1" fmla="*/ 2631 w 2813"/>
              <a:gd name="connsiteY1" fmla="*/ 212 h 900"/>
              <a:gd name="connsiteX2" fmla="*/ 2540 w 2813"/>
              <a:gd name="connsiteY2" fmla="*/ 257 h 900"/>
              <a:gd name="connsiteX3" fmla="*/ 2450 w 2813"/>
              <a:gd name="connsiteY3" fmla="*/ 257 h 900"/>
              <a:gd name="connsiteX4" fmla="*/ 2440 w 2813"/>
              <a:gd name="connsiteY4" fmla="*/ 436 h 900"/>
              <a:gd name="connsiteX5" fmla="*/ 1951 w 2813"/>
              <a:gd name="connsiteY5" fmla="*/ 439 h 900"/>
              <a:gd name="connsiteX6" fmla="*/ 998 w 2813"/>
              <a:gd name="connsiteY6" fmla="*/ 620 h 900"/>
              <a:gd name="connsiteX7" fmla="*/ 318 w 2813"/>
              <a:gd name="connsiteY7" fmla="*/ 711 h 900"/>
              <a:gd name="connsiteX8" fmla="*/ 136 w 2813"/>
              <a:gd name="connsiteY8" fmla="*/ 756 h 900"/>
              <a:gd name="connsiteX9" fmla="*/ 46 w 2813"/>
              <a:gd name="connsiteY9" fmla="*/ 711 h 900"/>
              <a:gd name="connsiteX10" fmla="*/ 0 w 2813"/>
              <a:gd name="connsiteY10" fmla="*/ 756 h 900"/>
              <a:gd name="connsiteX11" fmla="*/ 46 w 2813"/>
              <a:gd name="connsiteY11" fmla="*/ 756 h 900"/>
              <a:gd name="connsiteX12" fmla="*/ 136 w 2813"/>
              <a:gd name="connsiteY12" fmla="*/ 801 h 900"/>
              <a:gd name="connsiteX13" fmla="*/ 182 w 2813"/>
              <a:gd name="connsiteY13" fmla="*/ 847 h 900"/>
              <a:gd name="connsiteX14" fmla="*/ 272 w 2813"/>
              <a:gd name="connsiteY14" fmla="*/ 847 h 900"/>
              <a:gd name="connsiteX15" fmla="*/ 272 w 2813"/>
              <a:gd name="connsiteY15" fmla="*/ 892 h 900"/>
              <a:gd name="connsiteX16" fmla="*/ 363 w 2813"/>
              <a:gd name="connsiteY16" fmla="*/ 801 h 900"/>
              <a:gd name="connsiteX17" fmla="*/ 771 w 2813"/>
              <a:gd name="connsiteY17" fmla="*/ 529 h 900"/>
              <a:gd name="connsiteX18" fmla="*/ 1180 w 2813"/>
              <a:gd name="connsiteY18" fmla="*/ 484 h 900"/>
              <a:gd name="connsiteX19" fmla="*/ 1996 w 2813"/>
              <a:gd name="connsiteY19" fmla="*/ 348 h 900"/>
              <a:gd name="connsiteX20" fmla="*/ 2404 w 2813"/>
              <a:gd name="connsiteY20" fmla="*/ 212 h 900"/>
              <a:gd name="connsiteX21" fmla="*/ 2676 w 2813"/>
              <a:gd name="connsiteY21" fmla="*/ 30 h 900"/>
              <a:gd name="connsiteX22" fmla="*/ 2722 w 2813"/>
              <a:gd name="connsiteY22" fmla="*/ 30 h 900"/>
              <a:gd name="connsiteX0" fmla="*/ 2813 w 2813"/>
              <a:gd name="connsiteY0" fmla="*/ 76 h 900"/>
              <a:gd name="connsiteX1" fmla="*/ 2631 w 2813"/>
              <a:gd name="connsiteY1" fmla="*/ 212 h 900"/>
              <a:gd name="connsiteX2" fmla="*/ 2540 w 2813"/>
              <a:gd name="connsiteY2" fmla="*/ 257 h 900"/>
              <a:gd name="connsiteX3" fmla="*/ 2450 w 2813"/>
              <a:gd name="connsiteY3" fmla="*/ 257 h 900"/>
              <a:gd name="connsiteX4" fmla="*/ 2440 w 2813"/>
              <a:gd name="connsiteY4" fmla="*/ 436 h 900"/>
              <a:gd name="connsiteX5" fmla="*/ 1951 w 2813"/>
              <a:gd name="connsiteY5" fmla="*/ 439 h 900"/>
              <a:gd name="connsiteX6" fmla="*/ 1947 w 2813"/>
              <a:gd name="connsiteY6" fmla="*/ 546 h 900"/>
              <a:gd name="connsiteX7" fmla="*/ 998 w 2813"/>
              <a:gd name="connsiteY7" fmla="*/ 620 h 900"/>
              <a:gd name="connsiteX8" fmla="*/ 318 w 2813"/>
              <a:gd name="connsiteY8" fmla="*/ 711 h 900"/>
              <a:gd name="connsiteX9" fmla="*/ 136 w 2813"/>
              <a:gd name="connsiteY9" fmla="*/ 756 h 900"/>
              <a:gd name="connsiteX10" fmla="*/ 46 w 2813"/>
              <a:gd name="connsiteY10" fmla="*/ 711 h 900"/>
              <a:gd name="connsiteX11" fmla="*/ 0 w 2813"/>
              <a:gd name="connsiteY11" fmla="*/ 756 h 900"/>
              <a:gd name="connsiteX12" fmla="*/ 46 w 2813"/>
              <a:gd name="connsiteY12" fmla="*/ 756 h 900"/>
              <a:gd name="connsiteX13" fmla="*/ 136 w 2813"/>
              <a:gd name="connsiteY13" fmla="*/ 801 h 900"/>
              <a:gd name="connsiteX14" fmla="*/ 182 w 2813"/>
              <a:gd name="connsiteY14" fmla="*/ 847 h 900"/>
              <a:gd name="connsiteX15" fmla="*/ 272 w 2813"/>
              <a:gd name="connsiteY15" fmla="*/ 847 h 900"/>
              <a:gd name="connsiteX16" fmla="*/ 272 w 2813"/>
              <a:gd name="connsiteY16" fmla="*/ 892 h 900"/>
              <a:gd name="connsiteX17" fmla="*/ 363 w 2813"/>
              <a:gd name="connsiteY17" fmla="*/ 801 h 900"/>
              <a:gd name="connsiteX18" fmla="*/ 771 w 2813"/>
              <a:gd name="connsiteY18" fmla="*/ 529 h 900"/>
              <a:gd name="connsiteX19" fmla="*/ 1180 w 2813"/>
              <a:gd name="connsiteY19" fmla="*/ 484 h 900"/>
              <a:gd name="connsiteX20" fmla="*/ 1996 w 2813"/>
              <a:gd name="connsiteY20" fmla="*/ 348 h 900"/>
              <a:gd name="connsiteX21" fmla="*/ 2404 w 2813"/>
              <a:gd name="connsiteY21" fmla="*/ 212 h 900"/>
              <a:gd name="connsiteX22" fmla="*/ 2676 w 2813"/>
              <a:gd name="connsiteY22" fmla="*/ 30 h 900"/>
              <a:gd name="connsiteX23" fmla="*/ 2722 w 2813"/>
              <a:gd name="connsiteY23" fmla="*/ 30 h 900"/>
              <a:gd name="connsiteX0" fmla="*/ 2813 w 2813"/>
              <a:gd name="connsiteY0" fmla="*/ 76 h 900"/>
              <a:gd name="connsiteX1" fmla="*/ 2631 w 2813"/>
              <a:gd name="connsiteY1" fmla="*/ 212 h 900"/>
              <a:gd name="connsiteX2" fmla="*/ 2540 w 2813"/>
              <a:gd name="connsiteY2" fmla="*/ 257 h 900"/>
              <a:gd name="connsiteX3" fmla="*/ 2450 w 2813"/>
              <a:gd name="connsiteY3" fmla="*/ 257 h 900"/>
              <a:gd name="connsiteX4" fmla="*/ 2440 w 2813"/>
              <a:gd name="connsiteY4" fmla="*/ 436 h 900"/>
              <a:gd name="connsiteX5" fmla="*/ 1951 w 2813"/>
              <a:gd name="connsiteY5" fmla="*/ 439 h 900"/>
              <a:gd name="connsiteX6" fmla="*/ 2099 w 2813"/>
              <a:gd name="connsiteY6" fmla="*/ 515 h 900"/>
              <a:gd name="connsiteX7" fmla="*/ 1947 w 2813"/>
              <a:gd name="connsiteY7" fmla="*/ 546 h 900"/>
              <a:gd name="connsiteX8" fmla="*/ 998 w 2813"/>
              <a:gd name="connsiteY8" fmla="*/ 620 h 900"/>
              <a:gd name="connsiteX9" fmla="*/ 318 w 2813"/>
              <a:gd name="connsiteY9" fmla="*/ 711 h 900"/>
              <a:gd name="connsiteX10" fmla="*/ 136 w 2813"/>
              <a:gd name="connsiteY10" fmla="*/ 756 h 900"/>
              <a:gd name="connsiteX11" fmla="*/ 46 w 2813"/>
              <a:gd name="connsiteY11" fmla="*/ 711 h 900"/>
              <a:gd name="connsiteX12" fmla="*/ 0 w 2813"/>
              <a:gd name="connsiteY12" fmla="*/ 756 h 900"/>
              <a:gd name="connsiteX13" fmla="*/ 46 w 2813"/>
              <a:gd name="connsiteY13" fmla="*/ 756 h 900"/>
              <a:gd name="connsiteX14" fmla="*/ 136 w 2813"/>
              <a:gd name="connsiteY14" fmla="*/ 801 h 900"/>
              <a:gd name="connsiteX15" fmla="*/ 182 w 2813"/>
              <a:gd name="connsiteY15" fmla="*/ 847 h 900"/>
              <a:gd name="connsiteX16" fmla="*/ 272 w 2813"/>
              <a:gd name="connsiteY16" fmla="*/ 847 h 900"/>
              <a:gd name="connsiteX17" fmla="*/ 272 w 2813"/>
              <a:gd name="connsiteY17" fmla="*/ 892 h 900"/>
              <a:gd name="connsiteX18" fmla="*/ 363 w 2813"/>
              <a:gd name="connsiteY18" fmla="*/ 801 h 900"/>
              <a:gd name="connsiteX19" fmla="*/ 771 w 2813"/>
              <a:gd name="connsiteY19" fmla="*/ 529 h 900"/>
              <a:gd name="connsiteX20" fmla="*/ 1180 w 2813"/>
              <a:gd name="connsiteY20" fmla="*/ 484 h 900"/>
              <a:gd name="connsiteX21" fmla="*/ 1996 w 2813"/>
              <a:gd name="connsiteY21" fmla="*/ 348 h 900"/>
              <a:gd name="connsiteX22" fmla="*/ 2404 w 2813"/>
              <a:gd name="connsiteY22" fmla="*/ 212 h 900"/>
              <a:gd name="connsiteX23" fmla="*/ 2676 w 2813"/>
              <a:gd name="connsiteY23" fmla="*/ 30 h 900"/>
              <a:gd name="connsiteX24" fmla="*/ 2722 w 2813"/>
              <a:gd name="connsiteY24" fmla="*/ 30 h 900"/>
              <a:gd name="connsiteX0" fmla="*/ 2813 w 2813"/>
              <a:gd name="connsiteY0" fmla="*/ 76 h 900"/>
              <a:gd name="connsiteX1" fmla="*/ 2631 w 2813"/>
              <a:gd name="connsiteY1" fmla="*/ 212 h 900"/>
              <a:gd name="connsiteX2" fmla="*/ 2540 w 2813"/>
              <a:gd name="connsiteY2" fmla="*/ 257 h 900"/>
              <a:gd name="connsiteX3" fmla="*/ 2450 w 2813"/>
              <a:gd name="connsiteY3" fmla="*/ 257 h 900"/>
              <a:gd name="connsiteX4" fmla="*/ 2440 w 2813"/>
              <a:gd name="connsiteY4" fmla="*/ 436 h 900"/>
              <a:gd name="connsiteX5" fmla="*/ 2268 w 2813"/>
              <a:gd name="connsiteY5" fmla="*/ 439 h 900"/>
              <a:gd name="connsiteX6" fmla="*/ 2099 w 2813"/>
              <a:gd name="connsiteY6" fmla="*/ 515 h 900"/>
              <a:gd name="connsiteX7" fmla="*/ 1947 w 2813"/>
              <a:gd name="connsiteY7" fmla="*/ 546 h 900"/>
              <a:gd name="connsiteX8" fmla="*/ 998 w 2813"/>
              <a:gd name="connsiteY8" fmla="*/ 620 h 900"/>
              <a:gd name="connsiteX9" fmla="*/ 318 w 2813"/>
              <a:gd name="connsiteY9" fmla="*/ 711 h 900"/>
              <a:gd name="connsiteX10" fmla="*/ 136 w 2813"/>
              <a:gd name="connsiteY10" fmla="*/ 756 h 900"/>
              <a:gd name="connsiteX11" fmla="*/ 46 w 2813"/>
              <a:gd name="connsiteY11" fmla="*/ 711 h 900"/>
              <a:gd name="connsiteX12" fmla="*/ 0 w 2813"/>
              <a:gd name="connsiteY12" fmla="*/ 756 h 900"/>
              <a:gd name="connsiteX13" fmla="*/ 46 w 2813"/>
              <a:gd name="connsiteY13" fmla="*/ 756 h 900"/>
              <a:gd name="connsiteX14" fmla="*/ 136 w 2813"/>
              <a:gd name="connsiteY14" fmla="*/ 801 h 900"/>
              <a:gd name="connsiteX15" fmla="*/ 182 w 2813"/>
              <a:gd name="connsiteY15" fmla="*/ 847 h 900"/>
              <a:gd name="connsiteX16" fmla="*/ 272 w 2813"/>
              <a:gd name="connsiteY16" fmla="*/ 847 h 900"/>
              <a:gd name="connsiteX17" fmla="*/ 272 w 2813"/>
              <a:gd name="connsiteY17" fmla="*/ 892 h 900"/>
              <a:gd name="connsiteX18" fmla="*/ 363 w 2813"/>
              <a:gd name="connsiteY18" fmla="*/ 801 h 900"/>
              <a:gd name="connsiteX19" fmla="*/ 771 w 2813"/>
              <a:gd name="connsiteY19" fmla="*/ 529 h 900"/>
              <a:gd name="connsiteX20" fmla="*/ 1180 w 2813"/>
              <a:gd name="connsiteY20" fmla="*/ 484 h 900"/>
              <a:gd name="connsiteX21" fmla="*/ 1996 w 2813"/>
              <a:gd name="connsiteY21" fmla="*/ 348 h 900"/>
              <a:gd name="connsiteX22" fmla="*/ 2404 w 2813"/>
              <a:gd name="connsiteY22" fmla="*/ 212 h 900"/>
              <a:gd name="connsiteX23" fmla="*/ 2676 w 2813"/>
              <a:gd name="connsiteY23" fmla="*/ 30 h 900"/>
              <a:gd name="connsiteX24" fmla="*/ 2722 w 2813"/>
              <a:gd name="connsiteY24" fmla="*/ 30 h 900"/>
              <a:gd name="connsiteX0" fmla="*/ 2813 w 2813"/>
              <a:gd name="connsiteY0" fmla="*/ 76 h 900"/>
              <a:gd name="connsiteX1" fmla="*/ 2631 w 2813"/>
              <a:gd name="connsiteY1" fmla="*/ 212 h 900"/>
              <a:gd name="connsiteX2" fmla="*/ 2540 w 2813"/>
              <a:gd name="connsiteY2" fmla="*/ 257 h 900"/>
              <a:gd name="connsiteX3" fmla="*/ 2516 w 2813"/>
              <a:gd name="connsiteY3" fmla="*/ 325 h 900"/>
              <a:gd name="connsiteX4" fmla="*/ 2440 w 2813"/>
              <a:gd name="connsiteY4" fmla="*/ 436 h 900"/>
              <a:gd name="connsiteX5" fmla="*/ 2268 w 2813"/>
              <a:gd name="connsiteY5" fmla="*/ 439 h 900"/>
              <a:gd name="connsiteX6" fmla="*/ 2099 w 2813"/>
              <a:gd name="connsiteY6" fmla="*/ 515 h 900"/>
              <a:gd name="connsiteX7" fmla="*/ 1947 w 2813"/>
              <a:gd name="connsiteY7" fmla="*/ 546 h 900"/>
              <a:gd name="connsiteX8" fmla="*/ 998 w 2813"/>
              <a:gd name="connsiteY8" fmla="*/ 620 h 900"/>
              <a:gd name="connsiteX9" fmla="*/ 318 w 2813"/>
              <a:gd name="connsiteY9" fmla="*/ 711 h 900"/>
              <a:gd name="connsiteX10" fmla="*/ 136 w 2813"/>
              <a:gd name="connsiteY10" fmla="*/ 756 h 900"/>
              <a:gd name="connsiteX11" fmla="*/ 46 w 2813"/>
              <a:gd name="connsiteY11" fmla="*/ 711 h 900"/>
              <a:gd name="connsiteX12" fmla="*/ 0 w 2813"/>
              <a:gd name="connsiteY12" fmla="*/ 756 h 900"/>
              <a:gd name="connsiteX13" fmla="*/ 46 w 2813"/>
              <a:gd name="connsiteY13" fmla="*/ 756 h 900"/>
              <a:gd name="connsiteX14" fmla="*/ 136 w 2813"/>
              <a:gd name="connsiteY14" fmla="*/ 801 h 900"/>
              <a:gd name="connsiteX15" fmla="*/ 182 w 2813"/>
              <a:gd name="connsiteY15" fmla="*/ 847 h 900"/>
              <a:gd name="connsiteX16" fmla="*/ 272 w 2813"/>
              <a:gd name="connsiteY16" fmla="*/ 847 h 900"/>
              <a:gd name="connsiteX17" fmla="*/ 272 w 2813"/>
              <a:gd name="connsiteY17" fmla="*/ 892 h 900"/>
              <a:gd name="connsiteX18" fmla="*/ 363 w 2813"/>
              <a:gd name="connsiteY18" fmla="*/ 801 h 900"/>
              <a:gd name="connsiteX19" fmla="*/ 771 w 2813"/>
              <a:gd name="connsiteY19" fmla="*/ 529 h 900"/>
              <a:gd name="connsiteX20" fmla="*/ 1180 w 2813"/>
              <a:gd name="connsiteY20" fmla="*/ 484 h 900"/>
              <a:gd name="connsiteX21" fmla="*/ 1996 w 2813"/>
              <a:gd name="connsiteY21" fmla="*/ 348 h 900"/>
              <a:gd name="connsiteX22" fmla="*/ 2404 w 2813"/>
              <a:gd name="connsiteY22" fmla="*/ 212 h 900"/>
              <a:gd name="connsiteX23" fmla="*/ 2676 w 2813"/>
              <a:gd name="connsiteY23" fmla="*/ 30 h 900"/>
              <a:gd name="connsiteX24" fmla="*/ 2722 w 2813"/>
              <a:gd name="connsiteY24" fmla="*/ 30 h 900"/>
              <a:gd name="connsiteX0" fmla="*/ 2813 w 2813"/>
              <a:gd name="connsiteY0" fmla="*/ 76 h 900"/>
              <a:gd name="connsiteX1" fmla="*/ 2631 w 2813"/>
              <a:gd name="connsiteY1" fmla="*/ 212 h 900"/>
              <a:gd name="connsiteX2" fmla="*/ 2540 w 2813"/>
              <a:gd name="connsiteY2" fmla="*/ 257 h 900"/>
              <a:gd name="connsiteX3" fmla="*/ 2516 w 2813"/>
              <a:gd name="connsiteY3" fmla="*/ 325 h 900"/>
              <a:gd name="connsiteX4" fmla="*/ 2440 w 2813"/>
              <a:gd name="connsiteY4" fmla="*/ 436 h 900"/>
              <a:gd name="connsiteX5" fmla="*/ 2268 w 2813"/>
              <a:gd name="connsiteY5" fmla="*/ 439 h 900"/>
              <a:gd name="connsiteX6" fmla="*/ 2099 w 2813"/>
              <a:gd name="connsiteY6" fmla="*/ 515 h 900"/>
              <a:gd name="connsiteX7" fmla="*/ 1947 w 2813"/>
              <a:gd name="connsiteY7" fmla="*/ 546 h 900"/>
              <a:gd name="connsiteX8" fmla="*/ 998 w 2813"/>
              <a:gd name="connsiteY8" fmla="*/ 620 h 900"/>
              <a:gd name="connsiteX9" fmla="*/ 318 w 2813"/>
              <a:gd name="connsiteY9" fmla="*/ 711 h 900"/>
              <a:gd name="connsiteX10" fmla="*/ 136 w 2813"/>
              <a:gd name="connsiteY10" fmla="*/ 756 h 900"/>
              <a:gd name="connsiteX11" fmla="*/ 46 w 2813"/>
              <a:gd name="connsiteY11" fmla="*/ 711 h 900"/>
              <a:gd name="connsiteX12" fmla="*/ 0 w 2813"/>
              <a:gd name="connsiteY12" fmla="*/ 756 h 900"/>
              <a:gd name="connsiteX13" fmla="*/ 46 w 2813"/>
              <a:gd name="connsiteY13" fmla="*/ 756 h 900"/>
              <a:gd name="connsiteX14" fmla="*/ 136 w 2813"/>
              <a:gd name="connsiteY14" fmla="*/ 801 h 900"/>
              <a:gd name="connsiteX15" fmla="*/ 182 w 2813"/>
              <a:gd name="connsiteY15" fmla="*/ 847 h 900"/>
              <a:gd name="connsiteX16" fmla="*/ 272 w 2813"/>
              <a:gd name="connsiteY16" fmla="*/ 847 h 900"/>
              <a:gd name="connsiteX17" fmla="*/ 272 w 2813"/>
              <a:gd name="connsiteY17" fmla="*/ 892 h 900"/>
              <a:gd name="connsiteX18" fmla="*/ 363 w 2813"/>
              <a:gd name="connsiteY18" fmla="*/ 801 h 900"/>
              <a:gd name="connsiteX19" fmla="*/ 771 w 2813"/>
              <a:gd name="connsiteY19" fmla="*/ 529 h 900"/>
              <a:gd name="connsiteX20" fmla="*/ 1180 w 2813"/>
              <a:gd name="connsiteY20" fmla="*/ 484 h 900"/>
              <a:gd name="connsiteX21" fmla="*/ 1996 w 2813"/>
              <a:gd name="connsiteY21" fmla="*/ 348 h 900"/>
              <a:gd name="connsiteX22" fmla="*/ 2404 w 2813"/>
              <a:gd name="connsiteY22" fmla="*/ 212 h 900"/>
              <a:gd name="connsiteX23" fmla="*/ 2676 w 2813"/>
              <a:gd name="connsiteY23" fmla="*/ 30 h 900"/>
              <a:gd name="connsiteX24" fmla="*/ 2722 w 2813"/>
              <a:gd name="connsiteY24" fmla="*/ 30 h 900"/>
              <a:gd name="connsiteX0" fmla="*/ 2813 w 2813"/>
              <a:gd name="connsiteY0" fmla="*/ 76 h 900"/>
              <a:gd name="connsiteX1" fmla="*/ 2631 w 2813"/>
              <a:gd name="connsiteY1" fmla="*/ 212 h 900"/>
              <a:gd name="connsiteX2" fmla="*/ 2580 w 2813"/>
              <a:gd name="connsiteY2" fmla="*/ 257 h 900"/>
              <a:gd name="connsiteX3" fmla="*/ 2516 w 2813"/>
              <a:gd name="connsiteY3" fmla="*/ 325 h 900"/>
              <a:gd name="connsiteX4" fmla="*/ 2440 w 2813"/>
              <a:gd name="connsiteY4" fmla="*/ 436 h 900"/>
              <a:gd name="connsiteX5" fmla="*/ 2268 w 2813"/>
              <a:gd name="connsiteY5" fmla="*/ 439 h 900"/>
              <a:gd name="connsiteX6" fmla="*/ 2099 w 2813"/>
              <a:gd name="connsiteY6" fmla="*/ 515 h 900"/>
              <a:gd name="connsiteX7" fmla="*/ 1947 w 2813"/>
              <a:gd name="connsiteY7" fmla="*/ 546 h 900"/>
              <a:gd name="connsiteX8" fmla="*/ 998 w 2813"/>
              <a:gd name="connsiteY8" fmla="*/ 620 h 900"/>
              <a:gd name="connsiteX9" fmla="*/ 318 w 2813"/>
              <a:gd name="connsiteY9" fmla="*/ 711 h 900"/>
              <a:gd name="connsiteX10" fmla="*/ 136 w 2813"/>
              <a:gd name="connsiteY10" fmla="*/ 756 h 900"/>
              <a:gd name="connsiteX11" fmla="*/ 46 w 2813"/>
              <a:gd name="connsiteY11" fmla="*/ 711 h 900"/>
              <a:gd name="connsiteX12" fmla="*/ 0 w 2813"/>
              <a:gd name="connsiteY12" fmla="*/ 756 h 900"/>
              <a:gd name="connsiteX13" fmla="*/ 46 w 2813"/>
              <a:gd name="connsiteY13" fmla="*/ 756 h 900"/>
              <a:gd name="connsiteX14" fmla="*/ 136 w 2813"/>
              <a:gd name="connsiteY14" fmla="*/ 801 h 900"/>
              <a:gd name="connsiteX15" fmla="*/ 182 w 2813"/>
              <a:gd name="connsiteY15" fmla="*/ 847 h 900"/>
              <a:gd name="connsiteX16" fmla="*/ 272 w 2813"/>
              <a:gd name="connsiteY16" fmla="*/ 847 h 900"/>
              <a:gd name="connsiteX17" fmla="*/ 272 w 2813"/>
              <a:gd name="connsiteY17" fmla="*/ 892 h 900"/>
              <a:gd name="connsiteX18" fmla="*/ 363 w 2813"/>
              <a:gd name="connsiteY18" fmla="*/ 801 h 900"/>
              <a:gd name="connsiteX19" fmla="*/ 771 w 2813"/>
              <a:gd name="connsiteY19" fmla="*/ 529 h 900"/>
              <a:gd name="connsiteX20" fmla="*/ 1180 w 2813"/>
              <a:gd name="connsiteY20" fmla="*/ 484 h 900"/>
              <a:gd name="connsiteX21" fmla="*/ 1996 w 2813"/>
              <a:gd name="connsiteY21" fmla="*/ 348 h 900"/>
              <a:gd name="connsiteX22" fmla="*/ 2404 w 2813"/>
              <a:gd name="connsiteY22" fmla="*/ 212 h 900"/>
              <a:gd name="connsiteX23" fmla="*/ 2676 w 2813"/>
              <a:gd name="connsiteY23" fmla="*/ 30 h 900"/>
              <a:gd name="connsiteX24" fmla="*/ 2722 w 2813"/>
              <a:gd name="connsiteY24" fmla="*/ 30 h 900"/>
              <a:gd name="connsiteX0" fmla="*/ 2813 w 2813"/>
              <a:gd name="connsiteY0" fmla="*/ 76 h 900"/>
              <a:gd name="connsiteX1" fmla="*/ 2631 w 2813"/>
              <a:gd name="connsiteY1" fmla="*/ 212 h 900"/>
              <a:gd name="connsiteX2" fmla="*/ 2580 w 2813"/>
              <a:gd name="connsiteY2" fmla="*/ 257 h 900"/>
              <a:gd name="connsiteX3" fmla="*/ 2516 w 2813"/>
              <a:gd name="connsiteY3" fmla="*/ 325 h 900"/>
              <a:gd name="connsiteX4" fmla="*/ 2440 w 2813"/>
              <a:gd name="connsiteY4" fmla="*/ 436 h 900"/>
              <a:gd name="connsiteX5" fmla="*/ 2268 w 2813"/>
              <a:gd name="connsiteY5" fmla="*/ 439 h 900"/>
              <a:gd name="connsiteX6" fmla="*/ 2099 w 2813"/>
              <a:gd name="connsiteY6" fmla="*/ 515 h 900"/>
              <a:gd name="connsiteX7" fmla="*/ 1947 w 2813"/>
              <a:gd name="connsiteY7" fmla="*/ 546 h 900"/>
              <a:gd name="connsiteX8" fmla="*/ 998 w 2813"/>
              <a:gd name="connsiteY8" fmla="*/ 620 h 900"/>
              <a:gd name="connsiteX9" fmla="*/ 318 w 2813"/>
              <a:gd name="connsiteY9" fmla="*/ 711 h 900"/>
              <a:gd name="connsiteX10" fmla="*/ 136 w 2813"/>
              <a:gd name="connsiteY10" fmla="*/ 756 h 900"/>
              <a:gd name="connsiteX11" fmla="*/ 46 w 2813"/>
              <a:gd name="connsiteY11" fmla="*/ 711 h 900"/>
              <a:gd name="connsiteX12" fmla="*/ 0 w 2813"/>
              <a:gd name="connsiteY12" fmla="*/ 756 h 900"/>
              <a:gd name="connsiteX13" fmla="*/ 46 w 2813"/>
              <a:gd name="connsiteY13" fmla="*/ 756 h 900"/>
              <a:gd name="connsiteX14" fmla="*/ 136 w 2813"/>
              <a:gd name="connsiteY14" fmla="*/ 801 h 900"/>
              <a:gd name="connsiteX15" fmla="*/ 182 w 2813"/>
              <a:gd name="connsiteY15" fmla="*/ 847 h 900"/>
              <a:gd name="connsiteX16" fmla="*/ 272 w 2813"/>
              <a:gd name="connsiteY16" fmla="*/ 847 h 900"/>
              <a:gd name="connsiteX17" fmla="*/ 272 w 2813"/>
              <a:gd name="connsiteY17" fmla="*/ 892 h 900"/>
              <a:gd name="connsiteX18" fmla="*/ 363 w 2813"/>
              <a:gd name="connsiteY18" fmla="*/ 801 h 900"/>
              <a:gd name="connsiteX19" fmla="*/ 771 w 2813"/>
              <a:gd name="connsiteY19" fmla="*/ 529 h 900"/>
              <a:gd name="connsiteX20" fmla="*/ 1180 w 2813"/>
              <a:gd name="connsiteY20" fmla="*/ 484 h 900"/>
              <a:gd name="connsiteX21" fmla="*/ 1996 w 2813"/>
              <a:gd name="connsiteY21" fmla="*/ 348 h 900"/>
              <a:gd name="connsiteX22" fmla="*/ 2404 w 2813"/>
              <a:gd name="connsiteY22" fmla="*/ 212 h 900"/>
              <a:gd name="connsiteX23" fmla="*/ 2676 w 2813"/>
              <a:gd name="connsiteY23" fmla="*/ 30 h 900"/>
              <a:gd name="connsiteX24" fmla="*/ 2722 w 2813"/>
              <a:gd name="connsiteY24" fmla="*/ 30 h 900"/>
              <a:gd name="connsiteX0" fmla="*/ 2813 w 2813"/>
              <a:gd name="connsiteY0" fmla="*/ 76 h 900"/>
              <a:gd name="connsiteX1" fmla="*/ 2631 w 2813"/>
              <a:gd name="connsiteY1" fmla="*/ 212 h 900"/>
              <a:gd name="connsiteX2" fmla="*/ 2580 w 2813"/>
              <a:gd name="connsiteY2" fmla="*/ 257 h 900"/>
              <a:gd name="connsiteX3" fmla="*/ 2516 w 2813"/>
              <a:gd name="connsiteY3" fmla="*/ 325 h 900"/>
              <a:gd name="connsiteX4" fmla="*/ 2440 w 2813"/>
              <a:gd name="connsiteY4" fmla="*/ 436 h 900"/>
              <a:gd name="connsiteX5" fmla="*/ 2268 w 2813"/>
              <a:gd name="connsiteY5" fmla="*/ 439 h 900"/>
              <a:gd name="connsiteX6" fmla="*/ 2265 w 2813"/>
              <a:gd name="connsiteY6" fmla="*/ 439 h 900"/>
              <a:gd name="connsiteX7" fmla="*/ 2099 w 2813"/>
              <a:gd name="connsiteY7" fmla="*/ 515 h 900"/>
              <a:gd name="connsiteX8" fmla="*/ 1947 w 2813"/>
              <a:gd name="connsiteY8" fmla="*/ 546 h 900"/>
              <a:gd name="connsiteX9" fmla="*/ 998 w 2813"/>
              <a:gd name="connsiteY9" fmla="*/ 620 h 900"/>
              <a:gd name="connsiteX10" fmla="*/ 318 w 2813"/>
              <a:gd name="connsiteY10" fmla="*/ 711 h 900"/>
              <a:gd name="connsiteX11" fmla="*/ 136 w 2813"/>
              <a:gd name="connsiteY11" fmla="*/ 756 h 900"/>
              <a:gd name="connsiteX12" fmla="*/ 46 w 2813"/>
              <a:gd name="connsiteY12" fmla="*/ 711 h 900"/>
              <a:gd name="connsiteX13" fmla="*/ 0 w 2813"/>
              <a:gd name="connsiteY13" fmla="*/ 756 h 900"/>
              <a:gd name="connsiteX14" fmla="*/ 46 w 2813"/>
              <a:gd name="connsiteY14" fmla="*/ 756 h 900"/>
              <a:gd name="connsiteX15" fmla="*/ 136 w 2813"/>
              <a:gd name="connsiteY15" fmla="*/ 801 h 900"/>
              <a:gd name="connsiteX16" fmla="*/ 182 w 2813"/>
              <a:gd name="connsiteY16" fmla="*/ 847 h 900"/>
              <a:gd name="connsiteX17" fmla="*/ 272 w 2813"/>
              <a:gd name="connsiteY17" fmla="*/ 847 h 900"/>
              <a:gd name="connsiteX18" fmla="*/ 272 w 2813"/>
              <a:gd name="connsiteY18" fmla="*/ 892 h 900"/>
              <a:gd name="connsiteX19" fmla="*/ 363 w 2813"/>
              <a:gd name="connsiteY19" fmla="*/ 801 h 900"/>
              <a:gd name="connsiteX20" fmla="*/ 771 w 2813"/>
              <a:gd name="connsiteY20" fmla="*/ 529 h 900"/>
              <a:gd name="connsiteX21" fmla="*/ 1180 w 2813"/>
              <a:gd name="connsiteY21" fmla="*/ 484 h 900"/>
              <a:gd name="connsiteX22" fmla="*/ 1996 w 2813"/>
              <a:gd name="connsiteY22" fmla="*/ 348 h 900"/>
              <a:gd name="connsiteX23" fmla="*/ 2404 w 2813"/>
              <a:gd name="connsiteY23" fmla="*/ 212 h 900"/>
              <a:gd name="connsiteX24" fmla="*/ 2676 w 2813"/>
              <a:gd name="connsiteY24" fmla="*/ 30 h 900"/>
              <a:gd name="connsiteX25" fmla="*/ 2722 w 2813"/>
              <a:gd name="connsiteY25" fmla="*/ 30 h 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13" h="900">
                <a:moveTo>
                  <a:pt x="2813" y="76"/>
                </a:moveTo>
                <a:cubicBezTo>
                  <a:pt x="2744" y="129"/>
                  <a:pt x="2670" y="182"/>
                  <a:pt x="2631" y="212"/>
                </a:cubicBezTo>
                <a:cubicBezTo>
                  <a:pt x="2592" y="242"/>
                  <a:pt x="2599" y="238"/>
                  <a:pt x="2580" y="257"/>
                </a:cubicBezTo>
                <a:cubicBezTo>
                  <a:pt x="2561" y="276"/>
                  <a:pt x="2533" y="326"/>
                  <a:pt x="2516" y="325"/>
                </a:cubicBezTo>
                <a:cubicBezTo>
                  <a:pt x="2499" y="325"/>
                  <a:pt x="2481" y="417"/>
                  <a:pt x="2440" y="436"/>
                </a:cubicBezTo>
                <a:cubicBezTo>
                  <a:pt x="2399" y="455"/>
                  <a:pt x="2297" y="439"/>
                  <a:pt x="2268" y="439"/>
                </a:cubicBezTo>
                <a:cubicBezTo>
                  <a:pt x="2239" y="439"/>
                  <a:pt x="2293" y="426"/>
                  <a:pt x="2265" y="439"/>
                </a:cubicBezTo>
                <a:cubicBezTo>
                  <a:pt x="2237" y="452"/>
                  <a:pt x="2152" y="497"/>
                  <a:pt x="2099" y="515"/>
                </a:cubicBezTo>
                <a:cubicBezTo>
                  <a:pt x="2046" y="533"/>
                  <a:pt x="2106" y="517"/>
                  <a:pt x="1947" y="546"/>
                </a:cubicBezTo>
                <a:lnTo>
                  <a:pt x="998" y="620"/>
                </a:lnTo>
                <a:cubicBezTo>
                  <a:pt x="727" y="647"/>
                  <a:pt x="462" y="688"/>
                  <a:pt x="318" y="711"/>
                </a:cubicBezTo>
                <a:cubicBezTo>
                  <a:pt x="174" y="734"/>
                  <a:pt x="181" y="756"/>
                  <a:pt x="136" y="756"/>
                </a:cubicBezTo>
                <a:cubicBezTo>
                  <a:pt x="91" y="756"/>
                  <a:pt x="69" y="711"/>
                  <a:pt x="46" y="711"/>
                </a:cubicBezTo>
                <a:cubicBezTo>
                  <a:pt x="23" y="711"/>
                  <a:pt x="0" y="749"/>
                  <a:pt x="0" y="756"/>
                </a:cubicBezTo>
                <a:cubicBezTo>
                  <a:pt x="0" y="763"/>
                  <a:pt x="23" y="749"/>
                  <a:pt x="46" y="756"/>
                </a:cubicBezTo>
                <a:cubicBezTo>
                  <a:pt x="69" y="763"/>
                  <a:pt x="113" y="786"/>
                  <a:pt x="136" y="801"/>
                </a:cubicBezTo>
                <a:cubicBezTo>
                  <a:pt x="159" y="816"/>
                  <a:pt x="159" y="839"/>
                  <a:pt x="182" y="847"/>
                </a:cubicBezTo>
                <a:cubicBezTo>
                  <a:pt x="205" y="855"/>
                  <a:pt x="257" y="840"/>
                  <a:pt x="272" y="847"/>
                </a:cubicBezTo>
                <a:cubicBezTo>
                  <a:pt x="287" y="854"/>
                  <a:pt x="257" y="900"/>
                  <a:pt x="272" y="892"/>
                </a:cubicBezTo>
                <a:cubicBezTo>
                  <a:pt x="287" y="884"/>
                  <a:pt x="280" y="861"/>
                  <a:pt x="363" y="801"/>
                </a:cubicBezTo>
                <a:cubicBezTo>
                  <a:pt x="446" y="741"/>
                  <a:pt x="635" y="582"/>
                  <a:pt x="771" y="529"/>
                </a:cubicBezTo>
                <a:cubicBezTo>
                  <a:pt x="907" y="476"/>
                  <a:pt x="976" y="514"/>
                  <a:pt x="1180" y="484"/>
                </a:cubicBezTo>
                <a:cubicBezTo>
                  <a:pt x="1384" y="454"/>
                  <a:pt x="1792" y="393"/>
                  <a:pt x="1996" y="348"/>
                </a:cubicBezTo>
                <a:cubicBezTo>
                  <a:pt x="2200" y="303"/>
                  <a:pt x="2291" y="265"/>
                  <a:pt x="2404" y="212"/>
                </a:cubicBezTo>
                <a:cubicBezTo>
                  <a:pt x="2517" y="159"/>
                  <a:pt x="2623" y="60"/>
                  <a:pt x="2676" y="30"/>
                </a:cubicBezTo>
                <a:cubicBezTo>
                  <a:pt x="2729" y="0"/>
                  <a:pt x="2725" y="15"/>
                  <a:pt x="2722" y="30"/>
                </a:cubicBezTo>
              </a:path>
            </a:pathLst>
          </a:custGeom>
          <a:noFill/>
          <a:ln w="19050">
            <a:solidFill>
              <a:srgbClr val="FF3300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5" name="Rectangle 13"/>
          <p:cNvSpPr>
            <a:spLocks noChangeArrowheads="1"/>
          </p:cNvSpPr>
          <p:nvPr/>
        </p:nvSpPr>
        <p:spPr bwMode="auto">
          <a:xfrm>
            <a:off x="4661147" y="1536748"/>
            <a:ext cx="1222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sr-Latn-CS" sz="1000" dirty="0">
                <a:solidFill>
                  <a:schemeClr val="bg1"/>
                </a:solidFill>
              </a:rPr>
              <a:t>Kanarska ostrva</a:t>
            </a:r>
          </a:p>
          <a:p>
            <a:pPr algn="l"/>
            <a:r>
              <a:rPr lang="sr-Latn-CS" sz="1000" dirty="0">
                <a:solidFill>
                  <a:schemeClr val="bg1"/>
                </a:solidFill>
              </a:rPr>
              <a:t>06 sept.1492.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24918" y="4707173"/>
            <a:ext cx="43394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KOLUMBOVO PUTOVANJE 1492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257717" y="816500"/>
            <a:ext cx="1103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r-Latn-CS" sz="800" dirty="0">
                <a:solidFill>
                  <a:schemeClr val="bg1"/>
                </a:solidFill>
              </a:rPr>
              <a:t>Ninja</a:t>
            </a:r>
            <a:r>
              <a:rPr lang="sr-Latn-CS" sz="800" dirty="0" smtClean="0">
                <a:solidFill>
                  <a:schemeClr val="bg1"/>
                </a:solidFill>
              </a:rPr>
              <a:t>,</a:t>
            </a:r>
            <a:r>
              <a:rPr lang="en-US" sz="800" dirty="0" smtClean="0">
                <a:solidFill>
                  <a:schemeClr val="bg1"/>
                </a:solidFill>
              </a:rPr>
              <a:t> 15.24m</a:t>
            </a:r>
            <a:r>
              <a:rPr lang="sr-Latn-CS" sz="800" dirty="0" smtClean="0">
                <a:solidFill>
                  <a:schemeClr val="bg1"/>
                </a:solidFill>
              </a:rPr>
              <a:t> </a:t>
            </a:r>
            <a:endParaRPr lang="sr-Latn-CS" sz="800" dirty="0">
              <a:solidFill>
                <a:schemeClr val="bg1"/>
              </a:solidFill>
            </a:endParaRPr>
          </a:p>
          <a:p>
            <a:pPr algn="l"/>
            <a:r>
              <a:rPr lang="sr-Latn-CS" sz="800" dirty="0" smtClean="0">
                <a:solidFill>
                  <a:schemeClr val="bg1"/>
                </a:solidFill>
              </a:rPr>
              <a:t>Pinta</a:t>
            </a:r>
            <a:r>
              <a:rPr lang="en-US" sz="800" dirty="0" smtClean="0">
                <a:solidFill>
                  <a:schemeClr val="bg1"/>
                </a:solidFill>
              </a:rPr>
              <a:t> 17m</a:t>
            </a:r>
            <a:r>
              <a:rPr lang="sr-Latn-CS" sz="800" dirty="0" smtClean="0">
                <a:solidFill>
                  <a:schemeClr val="bg1"/>
                </a:solidFill>
              </a:rPr>
              <a:t>  </a:t>
            </a:r>
            <a:endParaRPr lang="sr-Latn-CS" sz="800" dirty="0">
              <a:solidFill>
                <a:schemeClr val="bg1"/>
              </a:solidFill>
            </a:endParaRPr>
          </a:p>
          <a:p>
            <a:pPr algn="l"/>
            <a:r>
              <a:rPr lang="sr-Latn-CS" sz="800" dirty="0">
                <a:solidFill>
                  <a:schemeClr val="bg1"/>
                </a:solidFill>
              </a:rPr>
              <a:t>Santa </a:t>
            </a:r>
            <a:r>
              <a:rPr lang="sr-Latn-CS" sz="800" dirty="0" smtClean="0">
                <a:solidFill>
                  <a:schemeClr val="bg1"/>
                </a:solidFill>
              </a:rPr>
              <a:t>Maria</a:t>
            </a:r>
            <a:r>
              <a:rPr lang="en-US" sz="800" dirty="0" smtClean="0">
                <a:solidFill>
                  <a:schemeClr val="bg1"/>
                </a:solidFill>
              </a:rPr>
              <a:t> 19m</a:t>
            </a:r>
            <a:endParaRPr lang="sr-Latn-CS" sz="800" dirty="0">
              <a:solidFill>
                <a:schemeClr val="bg1"/>
              </a:solidFill>
            </a:endParaRPr>
          </a:p>
        </p:txBody>
      </p:sp>
      <p:pic>
        <p:nvPicPr>
          <p:cNvPr id="14" name="Picture 13" descr="ninj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460" y="617399"/>
            <a:ext cx="1186080" cy="793160"/>
          </a:xfrm>
          <a:prstGeom prst="rect">
            <a:avLst/>
          </a:prstGeom>
        </p:spPr>
      </p:pic>
      <p:pic>
        <p:nvPicPr>
          <p:cNvPr id="15" name="Picture 16" descr="Columbus_Taking_Possessi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D9E5DB"/>
              </a:clrFrom>
              <a:clrTo>
                <a:srgbClr val="D9E5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84938" y="3143251"/>
            <a:ext cx="2659062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10525" y="284303"/>
            <a:ext cx="1101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1492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pic>
        <p:nvPicPr>
          <p:cNvPr id="21" name="Picture 4" descr="http://upload.wikimedia.org/wikipedia/commons/5/5d/Christopher_Columbu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829" y="2926239"/>
            <a:ext cx="1446664" cy="17399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058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53" y="0"/>
            <a:ext cx="9143999" cy="514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7" name="Rectangle 5"/>
          <p:cNvSpPr>
            <a:spLocks noChangeArrowheads="1"/>
          </p:cNvSpPr>
          <p:nvPr/>
        </p:nvSpPr>
        <p:spPr bwMode="auto">
          <a:xfrm>
            <a:off x="6448425" y="3463925"/>
            <a:ext cx="1728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POZNATI SVET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</p:txBody>
      </p:sp>
      <p:sp>
        <p:nvSpPr>
          <p:cNvPr id="453638" name="Text Box 6"/>
          <p:cNvSpPr txBox="1">
            <a:spLocks noChangeArrowheads="1"/>
          </p:cNvSpPr>
          <p:nvPr/>
        </p:nvSpPr>
        <p:spPr bwMode="auto">
          <a:xfrm>
            <a:off x="2881879" y="50801"/>
            <a:ext cx="33802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r-Latn-C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SPORAZUM U TORDESILLASU </a:t>
            </a:r>
            <a:r>
              <a:rPr lang="sr-Latn-C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1494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453639" name="Rectangle 7"/>
          <p:cNvSpPr>
            <a:spLocks noChangeArrowheads="1"/>
          </p:cNvSpPr>
          <p:nvPr/>
        </p:nvSpPr>
        <p:spPr bwMode="auto">
          <a:xfrm>
            <a:off x="862013" y="3702050"/>
            <a:ext cx="1728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NEPOZNATI SVET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</p:txBody>
      </p:sp>
      <p:sp>
        <p:nvSpPr>
          <p:cNvPr id="163850" name="Text Box 10"/>
          <p:cNvSpPr txBox="1">
            <a:spLocks noChangeArrowheads="1"/>
          </p:cNvSpPr>
          <p:nvPr/>
        </p:nvSpPr>
        <p:spPr bwMode="auto">
          <a:xfrm>
            <a:off x="3630964" y="1927126"/>
            <a:ext cx="17918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200" dirty="0">
                <a:solidFill>
                  <a:schemeClr val="bg1"/>
                </a:solidFill>
              </a:rPr>
              <a:t>370 legasa = 2030 </a:t>
            </a:r>
            <a:r>
              <a:rPr lang="sr-Latn-CS" sz="1200" dirty="0" smtClean="0">
                <a:solidFill>
                  <a:schemeClr val="bg1"/>
                </a:solidFill>
              </a:rPr>
              <a:t>km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3851" name="Text Box 11"/>
          <p:cNvSpPr txBox="1">
            <a:spLocks noChangeArrowheads="1"/>
          </p:cNvSpPr>
          <p:nvPr/>
        </p:nvSpPr>
        <p:spPr bwMode="auto">
          <a:xfrm>
            <a:off x="4856428" y="523455"/>
            <a:ext cx="29835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200" b="1" dirty="0" smtClean="0">
                <a:solidFill>
                  <a:schemeClr val="bg1"/>
                </a:solidFill>
              </a:rPr>
              <a:t>PORTUGAL       ŠPANIJA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3852" name="Line 12"/>
          <p:cNvSpPr>
            <a:spLocks noChangeShapeType="1"/>
          </p:cNvSpPr>
          <p:nvPr/>
        </p:nvSpPr>
        <p:spPr bwMode="auto">
          <a:xfrm>
            <a:off x="3259462" y="1555750"/>
            <a:ext cx="436562" cy="244475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3" name="Line 13"/>
          <p:cNvSpPr>
            <a:spLocks noChangeShapeType="1"/>
          </p:cNvSpPr>
          <p:nvPr/>
        </p:nvSpPr>
        <p:spPr bwMode="auto">
          <a:xfrm flipH="1" flipV="1">
            <a:off x="4164148" y="3287713"/>
            <a:ext cx="496887" cy="168275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680151" y="2411633"/>
            <a:ext cx="1647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200" dirty="0"/>
              <a:t>Svet se deli između Španije i Portugalije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313438" y="995793"/>
            <a:ext cx="18716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200" dirty="0">
                <a:solidFill>
                  <a:schemeClr val="bg1"/>
                </a:solidFill>
              </a:rPr>
              <a:t>Sporazum u Tordesillasu 07. jun 1494. </a:t>
            </a:r>
          </a:p>
          <a:p>
            <a:pPr algn="l">
              <a:spcBef>
                <a:spcPct val="50000"/>
              </a:spcBef>
            </a:pPr>
            <a:r>
              <a:rPr lang="sr-Latn-CS" sz="1400" dirty="0">
                <a:solidFill>
                  <a:schemeClr val="bg1"/>
                </a:solidFill>
              </a:rPr>
              <a:t>46</a:t>
            </a:r>
            <a:r>
              <a:rPr lang="sr-Latn-CS" sz="1400" baseline="30000" dirty="0">
                <a:solidFill>
                  <a:schemeClr val="bg1"/>
                </a:solidFill>
              </a:rPr>
              <a:t>o</a:t>
            </a:r>
            <a:r>
              <a:rPr lang="sr-Latn-CS" sz="1400" dirty="0">
                <a:solidFill>
                  <a:schemeClr val="bg1"/>
                </a:solidFill>
              </a:rPr>
              <a:t> 37</a:t>
            </a:r>
            <a:r>
              <a:rPr lang="ja-JP" altLang="sr-Latn-CS" sz="1400">
                <a:solidFill>
                  <a:schemeClr val="bg1"/>
                </a:solidFill>
              </a:rPr>
              <a:t>’</a:t>
            </a:r>
            <a:r>
              <a:rPr lang="sr-Latn-CS" altLang="ja-JP" sz="1400" dirty="0">
                <a:solidFill>
                  <a:schemeClr val="bg1"/>
                </a:solidFill>
              </a:rPr>
              <a:t> W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707090" y="3322031"/>
            <a:ext cx="20542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200" dirty="0">
                <a:solidFill>
                  <a:schemeClr val="bg1"/>
                </a:solidFill>
              </a:rPr>
              <a:t>Papa Aleksandar VI </a:t>
            </a:r>
            <a:r>
              <a:rPr lang="sr-Latn-CS" sz="1200" dirty="0" smtClean="0">
                <a:solidFill>
                  <a:schemeClr val="bg1"/>
                </a:solidFill>
              </a:rPr>
              <a:t>1493 p</a:t>
            </a:r>
            <a:r>
              <a:rPr lang="en-US" sz="1200" dirty="0" err="1">
                <a:solidFill>
                  <a:schemeClr val="bg1"/>
                </a:solidFill>
              </a:rPr>
              <a:t>i</a:t>
            </a:r>
            <a:r>
              <a:rPr lang="sr-Latn-CS" sz="1200" dirty="0">
                <a:solidFill>
                  <a:schemeClr val="bg1"/>
                </a:solidFill>
              </a:rPr>
              <a:t>še bulu (povelja)</a:t>
            </a:r>
          </a:p>
          <a:p>
            <a:pPr algn="l">
              <a:spcBef>
                <a:spcPct val="50000"/>
              </a:spcBef>
            </a:pPr>
            <a:r>
              <a:rPr lang="sr-Latn-CS" sz="1400" dirty="0">
                <a:solidFill>
                  <a:schemeClr val="bg1"/>
                </a:solidFill>
              </a:rPr>
              <a:t>38</a:t>
            </a:r>
            <a:r>
              <a:rPr lang="sr-Latn-CS" sz="1400" baseline="30000" dirty="0">
                <a:solidFill>
                  <a:schemeClr val="bg1"/>
                </a:solidFill>
              </a:rPr>
              <a:t>o </a:t>
            </a:r>
            <a:r>
              <a:rPr lang="sr-Latn-CS" sz="1400" dirty="0">
                <a:solidFill>
                  <a:schemeClr val="bg1"/>
                </a:solidFill>
              </a:rPr>
              <a:t>W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3686861" y="2333550"/>
            <a:ext cx="1532534" cy="3657"/>
          </a:xfrm>
          <a:prstGeom prst="straightConnector1">
            <a:avLst/>
          </a:prstGeom>
          <a:ln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083978" y="4456119"/>
            <a:ext cx="12361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800" dirty="0" smtClean="0"/>
              <a:t>U </a:t>
            </a:r>
            <a:r>
              <a:rPr lang="en-US" sz="800" dirty="0" err="1" smtClean="0"/>
              <a:t>Saragozi</a:t>
            </a:r>
            <a:r>
              <a:rPr lang="en-US" sz="800" dirty="0" smtClean="0"/>
              <a:t> 1529</a:t>
            </a:r>
          </a:p>
          <a:p>
            <a:pPr algn="l" eaLnBrk="1" hangingPunct="1"/>
            <a:r>
              <a:rPr lang="en-US" sz="800" dirty="0" err="1" smtClean="0"/>
              <a:t>antimeridijan</a:t>
            </a:r>
            <a:r>
              <a:rPr lang="en-US" sz="800" dirty="0" smtClean="0"/>
              <a:t> (</a:t>
            </a:r>
            <a:r>
              <a:rPr lang="en-US" sz="800" dirty="0" err="1" smtClean="0"/>
              <a:t>Filipini</a:t>
            </a:r>
            <a:r>
              <a:rPr lang="en-US" sz="800" dirty="0" smtClean="0"/>
              <a:t>)</a:t>
            </a: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245542" y="281133"/>
            <a:ext cx="28345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sr-Latn-CS" sz="1200" b="1" dirty="0" smtClean="0">
                <a:solidFill>
                  <a:schemeClr val="bg1"/>
                </a:solidFill>
              </a:rPr>
              <a:t>Papa priznaje da je zemlja okrugla</a:t>
            </a:r>
            <a:endParaRPr lang="sr-Latn-CS" sz="1200" b="1" dirty="0">
              <a:solidFill>
                <a:schemeClr val="bg1"/>
              </a:solidFill>
            </a:endParaRPr>
          </a:p>
        </p:txBody>
      </p:sp>
      <p:pic>
        <p:nvPicPr>
          <p:cNvPr id="25" name="Picture 24" descr="1494 tordesillas-povelj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368" y="777925"/>
            <a:ext cx="2569264" cy="3527945"/>
          </a:xfrm>
          <a:prstGeom prst="rect">
            <a:avLst/>
          </a:prstGeom>
          <a:ln>
            <a:solidFill>
              <a:schemeClr val="bg2">
                <a:lumMod val="90000"/>
                <a:lumOff val="10000"/>
              </a:schemeClr>
            </a:solidFill>
          </a:ln>
          <a:effectLst>
            <a:outerShdw blurRad="50800" dist="127000" dir="2700000" algn="tl" rotWithShape="0">
              <a:prstClr val="black">
                <a:alpha val="79000"/>
              </a:prstClr>
            </a:outerShd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0" grpId="0"/>
      <p:bldP spid="163852" grpId="0" animBg="1"/>
      <p:bldP spid="163853" grpId="0" animBg="1"/>
      <p:bldP spid="15" grpId="0"/>
      <p:bldP spid="16" grpId="0"/>
      <p:bldP spid="17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7944" name="Text Box 9"/>
          <p:cNvSpPr txBox="1">
            <a:spLocks noChangeArrowheads="1"/>
          </p:cNvSpPr>
          <p:nvPr/>
        </p:nvSpPr>
        <p:spPr bwMode="auto">
          <a:xfrm>
            <a:off x="0" y="4902042"/>
            <a:ext cx="33401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i="1" dirty="0"/>
              <a:t>Martin </a:t>
            </a:r>
            <a:r>
              <a:rPr lang="sr-Latn-CS" sz="1000" i="1" dirty="0" smtClean="0"/>
              <a:t>Behaim</a:t>
            </a:r>
            <a:r>
              <a:rPr lang="en-US" sz="1000" i="1" dirty="0" smtClean="0"/>
              <a:t> (Martino </a:t>
            </a:r>
            <a:r>
              <a:rPr lang="en-US" sz="1000" i="1" dirty="0" err="1" smtClean="0"/>
              <a:t>da</a:t>
            </a:r>
            <a:r>
              <a:rPr lang="en-US" sz="1000" i="1" dirty="0" smtClean="0"/>
              <a:t> Bohemia)</a:t>
            </a:r>
            <a:r>
              <a:rPr lang="sr-Latn-CS" sz="1000" i="1" dirty="0" smtClean="0"/>
              <a:t> </a:t>
            </a:r>
            <a:r>
              <a:rPr lang="sr-Latn-CS" sz="1000" i="1" dirty="0"/>
              <a:t>– </a:t>
            </a:r>
            <a:r>
              <a:rPr lang="sr-Latn-CS" sz="1000" dirty="0"/>
              <a:t>Erdapfel – 1492.</a:t>
            </a:r>
          </a:p>
        </p:txBody>
      </p:sp>
      <p:pic>
        <p:nvPicPr>
          <p:cNvPr id="9" name="Picture 8" descr="Martin_Beha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793" y="2442323"/>
            <a:ext cx="1421333" cy="221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Behaims_Erdapf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2164" y="2457006"/>
            <a:ext cx="1659488" cy="221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1492 Behaims_Erdapfel 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320831" y="-1"/>
            <a:ext cx="5823169" cy="5148263"/>
          </a:xfrm>
          <a:prstGeom prst="rect">
            <a:avLst/>
          </a:prstGeom>
        </p:spPr>
      </p:pic>
      <p:pic>
        <p:nvPicPr>
          <p:cNvPr id="3" name="Picture 2" descr="1000 kartograf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224" y="0"/>
            <a:ext cx="5795913" cy="4591272"/>
          </a:xfrm>
          <a:prstGeom prst="rect">
            <a:avLst/>
          </a:prstGeom>
        </p:spPr>
      </p:pic>
      <p:pic>
        <p:nvPicPr>
          <p:cNvPr id="5" name="Picture 4" descr="1492 beheim glob nurnber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5893" cy="2207141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894177" y="4748153"/>
            <a:ext cx="50588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 smtClean="0"/>
              <a:t>Mape se graviraju na drvenim pločama. </a:t>
            </a:r>
            <a:r>
              <a:rPr lang="en-US" sz="1000" i="1" dirty="0"/>
              <a:t>Sebastian </a:t>
            </a:r>
            <a:r>
              <a:rPr lang="en-US" sz="1000" i="1" dirty="0" err="1"/>
              <a:t>Münster</a:t>
            </a:r>
            <a:r>
              <a:rPr lang="en-US" sz="1000" i="1" dirty="0"/>
              <a:t> </a:t>
            </a:r>
            <a:r>
              <a:rPr lang="en-US" sz="1000" dirty="0" err="1" smtClean="0"/>
              <a:t>iz</a:t>
            </a:r>
            <a:r>
              <a:rPr lang="en-US" sz="1000" dirty="0" smtClean="0"/>
              <a:t> </a:t>
            </a:r>
            <a:r>
              <a:rPr lang="en-US" sz="1000" dirty="0" err="1" smtClean="0"/>
              <a:t>Bazela</a:t>
            </a:r>
            <a:r>
              <a:rPr lang="en-US" sz="1000" dirty="0" smtClean="0"/>
              <a:t> </a:t>
            </a:r>
            <a:r>
              <a:rPr lang="en-US" sz="1000" dirty="0" err="1" smtClean="0"/>
              <a:t>publikuje</a:t>
            </a:r>
            <a:r>
              <a:rPr lang="en-US" sz="1000" dirty="0" smtClean="0"/>
              <a:t> </a:t>
            </a:r>
            <a:r>
              <a:rPr lang="en-US" sz="1000" i="1" dirty="0" err="1" smtClean="0"/>
              <a:t>Geografiju</a:t>
            </a:r>
            <a:r>
              <a:rPr lang="en-US" sz="1000" dirty="0" smtClean="0"/>
              <a:t> </a:t>
            </a:r>
            <a:r>
              <a:rPr lang="en-US" sz="1000" dirty="0" err="1" smtClean="0"/>
              <a:t>koja</a:t>
            </a:r>
            <a:r>
              <a:rPr lang="en-US" sz="1000" dirty="0" smtClean="0"/>
              <a:t> </a:t>
            </a:r>
            <a:r>
              <a:rPr lang="en-US" sz="1000" dirty="0" err="1" smtClean="0"/>
              <a:t>postaje</a:t>
            </a:r>
            <a:r>
              <a:rPr lang="en-US" sz="1000" dirty="0" smtClean="0"/>
              <a:t> </a:t>
            </a:r>
            <a:r>
              <a:rPr lang="en-US" sz="1000" dirty="0" err="1" smtClean="0"/>
              <a:t>globalni</a:t>
            </a:r>
            <a:r>
              <a:rPr lang="en-US" sz="1000" dirty="0" smtClean="0"/>
              <a:t> standard </a:t>
            </a:r>
            <a:r>
              <a:rPr lang="en-US" sz="1000" dirty="0" err="1" smtClean="0"/>
              <a:t>za</a:t>
            </a:r>
            <a:r>
              <a:rPr lang="en-US" sz="1000" dirty="0" smtClean="0"/>
              <a:t> </a:t>
            </a:r>
            <a:r>
              <a:rPr lang="en-US" sz="1000" dirty="0" err="1" smtClean="0"/>
              <a:t>mape</a:t>
            </a:r>
            <a:r>
              <a:rPr lang="en-US" sz="1000" dirty="0" smtClean="0"/>
              <a:t> </a:t>
            </a:r>
            <a:r>
              <a:rPr lang="en-US" sz="1000" dirty="0" err="1" smtClean="0"/>
              <a:t>sveta</a:t>
            </a:r>
            <a:endParaRPr lang="en-US" sz="1000" dirty="0" smtClean="0"/>
          </a:p>
        </p:txBody>
      </p:sp>
    </p:spTree>
    <p:extLst>
      <p:ext uri="{BB962C8B-B14F-4D97-AF65-F5344CB8AC3E}">
        <p14:creationId xmlns="" xmlns:p14="http://schemas.microsoft.com/office/powerpoint/2010/main" val="5930353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1" y="4005358"/>
            <a:ext cx="121655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i="1" dirty="0"/>
              <a:t>Martin </a:t>
            </a:r>
            <a:r>
              <a:rPr lang="sr-Latn-CS" sz="1000" i="1" dirty="0" smtClean="0"/>
              <a:t>Behaim</a:t>
            </a:r>
            <a:endParaRPr lang="en-US" sz="1000" i="1" dirty="0" smtClean="0"/>
          </a:p>
          <a:p>
            <a:pPr algn="l" eaLnBrk="1" hangingPunct="1">
              <a:spcBef>
                <a:spcPct val="50000"/>
              </a:spcBef>
            </a:pPr>
            <a:r>
              <a:rPr lang="sr-Latn-CS" sz="1000" dirty="0" smtClean="0"/>
              <a:t>projekcija </a:t>
            </a:r>
            <a:r>
              <a:rPr lang="sr-Latn-CS" sz="1000" dirty="0"/>
              <a:t>globusa </a:t>
            </a:r>
            <a:endParaRPr lang="en-US" sz="1000" dirty="0" smtClean="0"/>
          </a:p>
          <a:p>
            <a:pPr algn="l" eaLnBrk="1" hangingPunct="1">
              <a:spcBef>
                <a:spcPct val="50000"/>
              </a:spcBef>
            </a:pPr>
            <a:r>
              <a:rPr lang="sr-Latn-CS" sz="1000" dirty="0" smtClean="0"/>
              <a:t>Erdapfel </a:t>
            </a:r>
            <a:endParaRPr lang="en-US" sz="1000" dirty="0" smtClean="0"/>
          </a:p>
          <a:p>
            <a:pPr algn="l" eaLnBrk="1" hangingPunct="1">
              <a:spcBef>
                <a:spcPct val="50000"/>
              </a:spcBef>
            </a:pPr>
            <a:r>
              <a:rPr lang="en-US" sz="1000" dirty="0" smtClean="0"/>
              <a:t>1</a:t>
            </a:r>
            <a:r>
              <a:rPr lang="sr-Latn-CS" sz="1000" dirty="0" smtClean="0"/>
              <a:t>492</a:t>
            </a:r>
            <a:r>
              <a:rPr lang="sr-Latn-CS" sz="1000" dirty="0"/>
              <a:t>. </a:t>
            </a:r>
          </a:p>
        </p:txBody>
      </p:sp>
      <p:pic>
        <p:nvPicPr>
          <p:cNvPr id="5" name="Picture 3" descr="behaim Car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931" y="263"/>
            <a:ext cx="6904522" cy="51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61329" y="3429620"/>
            <a:ext cx="21399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Nedostaje</a:t>
            </a:r>
            <a:r>
              <a:rPr lang="en-US" sz="1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1/3 </a:t>
            </a:r>
            <a:r>
              <a:rPr lang="en-US" sz="1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planete</a:t>
            </a:r>
            <a:endParaRPr lang="sr-Latn-C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525" y="284303"/>
            <a:ext cx="115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1492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73" y="1049920"/>
            <a:ext cx="5614326" cy="30569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apsnworld.com/blog/wp-content/uploads/2012/01/world-map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6024" y="472764"/>
            <a:ext cx="6991952" cy="4147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55467" y="101846"/>
            <a:ext cx="2339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TOTALNI ZNAK</a:t>
            </a:r>
          </a:p>
          <a:p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MAPA SVETA</a:t>
            </a:r>
            <a:endParaRPr lang="en-US" sz="2000" b="1" dirty="0" smtClean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5490" y="4917195"/>
            <a:ext cx="911664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/>
              <a:t>(Robinsonova projekcija) </a:t>
            </a:r>
            <a:endParaRPr lang="en-US" sz="800" dirty="0"/>
          </a:p>
        </p:txBody>
      </p:sp>
    </p:spTree>
    <p:extLst>
      <p:ext uri="{BB962C8B-B14F-4D97-AF65-F5344CB8AC3E}">
        <p14:creationId xmlns="" xmlns:p14="http://schemas.microsoft.com/office/powerpoint/2010/main" val="2592933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7939" name="Text Box 4"/>
          <p:cNvSpPr txBox="1">
            <a:spLocks noChangeArrowheads="1"/>
          </p:cNvSpPr>
          <p:nvPr/>
        </p:nvSpPr>
        <p:spPr bwMode="auto">
          <a:xfrm>
            <a:off x="41979" y="-1"/>
            <a:ext cx="35998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ts val="0"/>
              </a:spcBef>
            </a:pPr>
            <a:r>
              <a:rPr lang="sr-Latn-CS" sz="1000" i="1" dirty="0"/>
              <a:t>Ambasadori </a:t>
            </a:r>
            <a:endParaRPr lang="sr-Latn-CS" sz="1000" i="1" dirty="0" smtClean="0"/>
          </a:p>
          <a:p>
            <a:pPr algn="r" eaLnBrk="1" hangingPunct="1">
              <a:spcBef>
                <a:spcPts val="0"/>
              </a:spcBef>
            </a:pPr>
            <a:r>
              <a:rPr lang="sr-Latn-CS" sz="1000" i="1" dirty="0" smtClean="0"/>
              <a:t>Jean de Dinteville i Georges de Selve</a:t>
            </a:r>
            <a:endParaRPr lang="en-US" sz="1000" i="1" dirty="0" smtClean="0"/>
          </a:p>
          <a:p>
            <a:pPr algn="r" eaLnBrk="1" hangingPunct="1">
              <a:spcBef>
                <a:spcPts val="0"/>
              </a:spcBef>
            </a:pPr>
            <a:r>
              <a:rPr lang="sr-Latn-CS" sz="1000" dirty="0" smtClean="0"/>
              <a:t>Hans Holbain mlađi </a:t>
            </a:r>
            <a:endParaRPr lang="sr-Latn-CS" sz="1000" dirty="0"/>
          </a:p>
        </p:txBody>
      </p:sp>
      <p:sp>
        <p:nvSpPr>
          <p:cNvPr id="167944" name="Text Box 9"/>
          <p:cNvSpPr txBox="1">
            <a:spLocks noChangeArrowheads="1"/>
          </p:cNvSpPr>
          <p:nvPr/>
        </p:nvSpPr>
        <p:spPr bwMode="auto">
          <a:xfrm>
            <a:off x="79106" y="4793068"/>
            <a:ext cx="33401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i="1" dirty="0"/>
              <a:t>Martin Behaim – </a:t>
            </a:r>
            <a:r>
              <a:rPr lang="sr-Latn-CS" sz="1000" dirty="0"/>
              <a:t>Erdapfel – 1492.</a:t>
            </a:r>
          </a:p>
        </p:txBody>
      </p:sp>
      <p:pic>
        <p:nvPicPr>
          <p:cNvPr id="11" name="Picture 5" descr="ambasadori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0163" y="6351"/>
            <a:ext cx="5303837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1492 Behaims_Erdapfel 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04" y="936256"/>
            <a:ext cx="2385391" cy="3180522"/>
          </a:xfrm>
          <a:prstGeom prst="rect">
            <a:avLst/>
          </a:prstGeom>
        </p:spPr>
      </p:pic>
      <p:pic>
        <p:nvPicPr>
          <p:cNvPr id="5" name="Picture 4" descr="1533 holbein memento mori mediu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481" y="2762583"/>
            <a:ext cx="2423548" cy="2385680"/>
          </a:xfrm>
          <a:prstGeom prst="rect">
            <a:avLst/>
          </a:prstGeom>
        </p:spPr>
      </p:pic>
      <p:pic>
        <p:nvPicPr>
          <p:cNvPr id="6" name="Picture 5" descr="1533 holbein memento-mori-tattoo-finger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478582">
            <a:off x="7879232" y="3163479"/>
            <a:ext cx="1476714" cy="1640374"/>
          </a:xfrm>
          <a:prstGeom prst="rect">
            <a:avLst/>
          </a:prstGeom>
        </p:spPr>
      </p:pic>
      <p:pic>
        <p:nvPicPr>
          <p:cNvPr id="14" name="Picture 13" descr="1533 holbein memento-mori-tattoo-finger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4197470">
            <a:off x="7391042" y="1296829"/>
            <a:ext cx="1456839" cy="2322952"/>
          </a:xfrm>
          <a:prstGeom prst="rect">
            <a:avLst/>
          </a:prstGeom>
        </p:spPr>
      </p:pic>
      <p:pic>
        <p:nvPicPr>
          <p:cNvPr id="7" name="Picture 6" descr="1492 behaim_g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60253" y="916172"/>
            <a:ext cx="3279192" cy="3242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27" y="0"/>
            <a:ext cx="9143999" cy="514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7" name="Rectangle 5"/>
          <p:cNvSpPr>
            <a:spLocks noChangeArrowheads="1"/>
          </p:cNvSpPr>
          <p:nvPr/>
        </p:nvSpPr>
        <p:spPr bwMode="auto">
          <a:xfrm>
            <a:off x="6448425" y="3463925"/>
            <a:ext cx="1728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POZNATI SVET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</p:txBody>
      </p:sp>
      <p:sp>
        <p:nvSpPr>
          <p:cNvPr id="453638" name="Text Box 6"/>
          <p:cNvSpPr txBox="1">
            <a:spLocks noChangeArrowheads="1"/>
          </p:cNvSpPr>
          <p:nvPr/>
        </p:nvSpPr>
        <p:spPr bwMode="auto">
          <a:xfrm>
            <a:off x="2881879" y="50801"/>
            <a:ext cx="33802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r-Latn-C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SPORAZUM U TORDESILLASU </a:t>
            </a:r>
            <a:r>
              <a:rPr lang="sr-Latn-C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1494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453639" name="Rectangle 7"/>
          <p:cNvSpPr>
            <a:spLocks noChangeArrowheads="1"/>
          </p:cNvSpPr>
          <p:nvPr/>
        </p:nvSpPr>
        <p:spPr bwMode="auto">
          <a:xfrm>
            <a:off x="862013" y="3702050"/>
            <a:ext cx="1728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NEPOZNATI SVET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</p:txBody>
      </p:sp>
      <p:sp>
        <p:nvSpPr>
          <p:cNvPr id="163850" name="Text Box 10"/>
          <p:cNvSpPr txBox="1">
            <a:spLocks noChangeArrowheads="1"/>
          </p:cNvSpPr>
          <p:nvPr/>
        </p:nvSpPr>
        <p:spPr bwMode="auto">
          <a:xfrm>
            <a:off x="3630964" y="1927126"/>
            <a:ext cx="17918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200" dirty="0">
                <a:solidFill>
                  <a:schemeClr val="bg1"/>
                </a:solidFill>
              </a:rPr>
              <a:t>370 legasa = 2030 </a:t>
            </a:r>
            <a:r>
              <a:rPr lang="sr-Latn-CS" sz="1200" dirty="0" smtClean="0">
                <a:solidFill>
                  <a:schemeClr val="bg1"/>
                </a:solidFill>
              </a:rPr>
              <a:t>km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3851" name="Text Box 11"/>
          <p:cNvSpPr txBox="1">
            <a:spLocks noChangeArrowheads="1"/>
          </p:cNvSpPr>
          <p:nvPr/>
        </p:nvSpPr>
        <p:spPr bwMode="auto">
          <a:xfrm>
            <a:off x="4856428" y="523455"/>
            <a:ext cx="29835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200" b="1" dirty="0" smtClean="0">
                <a:solidFill>
                  <a:schemeClr val="bg1"/>
                </a:solidFill>
              </a:rPr>
              <a:t>PORTUGAL       ŠPANIJA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3852" name="Line 12"/>
          <p:cNvSpPr>
            <a:spLocks noChangeShapeType="1"/>
          </p:cNvSpPr>
          <p:nvPr/>
        </p:nvSpPr>
        <p:spPr bwMode="auto">
          <a:xfrm>
            <a:off x="3259462" y="1555750"/>
            <a:ext cx="436562" cy="244475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3" name="Line 13"/>
          <p:cNvSpPr>
            <a:spLocks noChangeShapeType="1"/>
          </p:cNvSpPr>
          <p:nvPr/>
        </p:nvSpPr>
        <p:spPr bwMode="auto">
          <a:xfrm flipH="1" flipV="1">
            <a:off x="4164148" y="3287713"/>
            <a:ext cx="496887" cy="168275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680151" y="2411633"/>
            <a:ext cx="1647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200" dirty="0"/>
              <a:t>Svet se deli između Španije i Portugalije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313438" y="995793"/>
            <a:ext cx="18716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200" dirty="0">
                <a:solidFill>
                  <a:schemeClr val="bg1"/>
                </a:solidFill>
              </a:rPr>
              <a:t>Sporazum u Tordesillasu 07. jun 1494. </a:t>
            </a:r>
          </a:p>
          <a:p>
            <a:pPr algn="l">
              <a:spcBef>
                <a:spcPct val="50000"/>
              </a:spcBef>
            </a:pPr>
            <a:r>
              <a:rPr lang="sr-Latn-CS" sz="1400" dirty="0">
                <a:solidFill>
                  <a:schemeClr val="bg1"/>
                </a:solidFill>
              </a:rPr>
              <a:t>46</a:t>
            </a:r>
            <a:r>
              <a:rPr lang="sr-Latn-CS" sz="1400" baseline="30000" dirty="0">
                <a:solidFill>
                  <a:schemeClr val="bg1"/>
                </a:solidFill>
              </a:rPr>
              <a:t>o</a:t>
            </a:r>
            <a:r>
              <a:rPr lang="sr-Latn-CS" sz="1400" dirty="0">
                <a:solidFill>
                  <a:schemeClr val="bg1"/>
                </a:solidFill>
              </a:rPr>
              <a:t> 37</a:t>
            </a:r>
            <a:r>
              <a:rPr lang="ja-JP" altLang="sr-Latn-CS" sz="1400">
                <a:solidFill>
                  <a:schemeClr val="bg1"/>
                </a:solidFill>
              </a:rPr>
              <a:t>’</a:t>
            </a:r>
            <a:r>
              <a:rPr lang="sr-Latn-CS" altLang="ja-JP" sz="1400" dirty="0">
                <a:solidFill>
                  <a:schemeClr val="bg1"/>
                </a:solidFill>
              </a:rPr>
              <a:t> W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707090" y="3322031"/>
            <a:ext cx="20542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200" dirty="0">
                <a:solidFill>
                  <a:schemeClr val="bg1"/>
                </a:solidFill>
              </a:rPr>
              <a:t>Papa Aleksandar VI </a:t>
            </a:r>
            <a:r>
              <a:rPr lang="sr-Latn-CS" sz="1200" dirty="0" smtClean="0">
                <a:solidFill>
                  <a:schemeClr val="bg1"/>
                </a:solidFill>
              </a:rPr>
              <a:t>1493 p</a:t>
            </a:r>
            <a:r>
              <a:rPr lang="en-US" sz="1200" dirty="0" err="1">
                <a:solidFill>
                  <a:schemeClr val="bg1"/>
                </a:solidFill>
              </a:rPr>
              <a:t>i</a:t>
            </a:r>
            <a:r>
              <a:rPr lang="sr-Latn-CS" sz="1200" dirty="0">
                <a:solidFill>
                  <a:schemeClr val="bg1"/>
                </a:solidFill>
              </a:rPr>
              <a:t>še bulu (povelja)</a:t>
            </a:r>
          </a:p>
          <a:p>
            <a:pPr algn="l">
              <a:spcBef>
                <a:spcPct val="50000"/>
              </a:spcBef>
            </a:pPr>
            <a:r>
              <a:rPr lang="sr-Latn-CS" sz="1400" dirty="0">
                <a:solidFill>
                  <a:schemeClr val="bg1"/>
                </a:solidFill>
              </a:rPr>
              <a:t>38</a:t>
            </a:r>
            <a:r>
              <a:rPr lang="sr-Latn-CS" sz="1400" baseline="30000" dirty="0">
                <a:solidFill>
                  <a:schemeClr val="bg1"/>
                </a:solidFill>
              </a:rPr>
              <a:t>o </a:t>
            </a:r>
            <a:r>
              <a:rPr lang="sr-Latn-CS" sz="1400" dirty="0">
                <a:solidFill>
                  <a:schemeClr val="bg1"/>
                </a:solidFill>
              </a:rPr>
              <a:t>W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3686861" y="2333550"/>
            <a:ext cx="1532534" cy="3657"/>
          </a:xfrm>
          <a:prstGeom prst="straightConnector1">
            <a:avLst/>
          </a:prstGeom>
          <a:ln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-43130" y="4765987"/>
            <a:ext cx="20946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800" dirty="0" smtClean="0"/>
              <a:t>U </a:t>
            </a:r>
            <a:r>
              <a:rPr lang="en-US" sz="800" dirty="0" err="1" smtClean="0"/>
              <a:t>Saragozi</a:t>
            </a:r>
            <a:r>
              <a:rPr lang="en-US" sz="800" dirty="0" smtClean="0"/>
              <a:t> </a:t>
            </a:r>
          </a:p>
          <a:p>
            <a:pPr algn="l" eaLnBrk="1" hangingPunct="1"/>
            <a:r>
              <a:rPr lang="en-US" sz="800" dirty="0" smtClean="0"/>
              <a:t>1529–antimeridijan (</a:t>
            </a:r>
            <a:r>
              <a:rPr lang="en-US" sz="800" dirty="0" err="1" smtClean="0"/>
              <a:t>Filipini</a:t>
            </a:r>
            <a:r>
              <a:rPr lang="en-US" sz="800" dirty="0" smtClean="0"/>
              <a:t>)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0" y="132820"/>
            <a:ext cx="209468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800" dirty="0" smtClean="0"/>
              <a:t>25 </a:t>
            </a:r>
            <a:r>
              <a:rPr lang="en-US" sz="800" dirty="0" err="1" smtClean="0"/>
              <a:t>septembar</a:t>
            </a:r>
            <a:r>
              <a:rPr lang="en-US" sz="800" dirty="0" smtClean="0"/>
              <a:t> 1513</a:t>
            </a:r>
          </a:p>
          <a:p>
            <a:pPr algn="l" eaLnBrk="1" hangingPunct="1"/>
            <a:r>
              <a:rPr lang="en-US" sz="800" dirty="0" err="1" smtClean="0"/>
              <a:t>Vasko</a:t>
            </a:r>
            <a:r>
              <a:rPr lang="en-US" sz="800" dirty="0" smtClean="0"/>
              <a:t> </a:t>
            </a:r>
            <a:r>
              <a:rPr lang="en-US" sz="800" dirty="0" err="1" smtClean="0"/>
              <a:t>Nunjes</a:t>
            </a:r>
            <a:r>
              <a:rPr lang="en-US" sz="800" dirty="0" smtClean="0"/>
              <a:t> de Balboa</a:t>
            </a:r>
          </a:p>
          <a:p>
            <a:pPr algn="l" eaLnBrk="1" hangingPunct="1"/>
            <a:r>
              <a:rPr lang="en-US" sz="800" dirty="0" smtClean="0"/>
              <a:t>“</a:t>
            </a:r>
            <a:r>
              <a:rPr lang="en-US" sz="800" dirty="0" err="1" smtClean="0"/>
              <a:t>zauzima</a:t>
            </a:r>
            <a:r>
              <a:rPr lang="en-US" sz="800" dirty="0" smtClean="0"/>
              <a:t>”</a:t>
            </a:r>
          </a:p>
          <a:p>
            <a:pPr algn="l" eaLnBrk="1" hangingPunct="1"/>
            <a:r>
              <a:rPr lang="en-US" sz="800" dirty="0" smtClean="0"/>
              <a:t>Mar del Sur</a:t>
            </a:r>
          </a:p>
        </p:txBody>
      </p:sp>
      <p:sp>
        <p:nvSpPr>
          <p:cNvPr id="20" name="Oval 19"/>
          <p:cNvSpPr/>
          <p:nvPr/>
        </p:nvSpPr>
        <p:spPr>
          <a:xfrm>
            <a:off x="1714500" y="250507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511674" y="253838"/>
            <a:ext cx="21206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sr-Latn-CS" sz="1000" dirty="0" smtClean="0">
                <a:solidFill>
                  <a:schemeClr val="bg1"/>
                </a:solidFill>
              </a:rPr>
              <a:t>Papa priznaje da je zemlja okrugla</a:t>
            </a:r>
            <a:endParaRPr lang="sr-Latn-CS" sz="1000" dirty="0">
              <a:solidFill>
                <a:schemeClr val="bg1"/>
              </a:solidFill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53918" y="2644069"/>
            <a:ext cx="10351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Mar del Sur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100" y="0"/>
            <a:ext cx="3468967" cy="51482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298442" y="0"/>
            <a:ext cx="2845558" cy="514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298442" y="450377"/>
            <a:ext cx="2845558" cy="452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800" dirty="0" smtClean="0"/>
          </a:p>
          <a:p>
            <a:r>
              <a:rPr lang="en-US" sz="800" dirty="0" smtClean="0"/>
              <a:t>¡QUE VIVAN MUY ALTOS Y PODEROSOS SENORES REYES DON FERNANDO E DOÑA JUANA (LA LOCA) REINA DE CASTILLA, LEÓN Y DE ARAGÓN, EN CUYO NOMBRE Y POR LA CORONA REAL DE CASTILLA TOMO Y APREHENDO LA POSESIÓN REAL E CORPORAL E ACTUALMENTE DESTAS MARES, Y TIERRAS, Y COSTAS, Y PUERTOS E ISLAS AUSTRALES, Y JURO SI ALGÚN OTRO PRINCIPE O CAPITÁN CRISTIANO O INFIEL O DE QUALQUIER LEY O SECTA  O CONDICION PRETENDE ALGUN DERECHO A ESTAS TIERRAS Y MARES, YO ESTOY PRESTO Y APAREJADO DE SE LO CONTRADECIR O DEFENDER EN NOMBRE DE LOS REYES DE CASTILLA PRESENTES O PER VENIR, CUYO EN ESTE IMPERIO Y SEÑORIO DE AQUELLAS INDIAS, ISLAS E TIERRAS FIRME AHORA Y EN TODO TIEMPO EN TANTO QUE EL MUNDO DURE HASTA EL UNIVERSAL FINAL JUDICIO DE LOS MORTALES.</a:t>
            </a:r>
          </a:p>
          <a:p>
            <a:r>
              <a:rPr lang="en-US" sz="800" dirty="0" smtClean="0"/>
              <a:t> 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800" dirty="0" smtClean="0"/>
              <a:t>ESTAS VEINTIDÓS (PRESENTE) PERSONAS, ASÍ COMO EL ESCRIBANO ANDREA DE VALDERABANO, FUERON  LOS PRIMEROS CRISTIANOS QUE PISOTEARON EL MAR DEL SUR. TODOS AGARRARON EL AGUA CON SU MANOS Y LAVAROMN SU BOCA, PARA VER SI EL AGUA ERA SALADA COMO EL AGUA EN OTROS MARES, Y CUANDO SE DIERON CUENTA DE QUE SI ERA SALADA, DIERON LAS GRACIAS AL DIOS.</a:t>
            </a:r>
          </a:p>
        </p:txBody>
      </p:sp>
    </p:spTree>
    <p:extLst>
      <p:ext uri="{BB962C8B-B14F-4D97-AF65-F5344CB8AC3E}">
        <p14:creationId xmlns="" xmlns:p14="http://schemas.microsoft.com/office/powerpoint/2010/main" val="1978431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7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0" accel="100000" fill="hold">
                                          <p:stCondLst>
                                            <p:cond delay="11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0" grpId="1" animBg="1"/>
      <p:bldP spid="20" grpId="2" animBg="1"/>
      <p:bldP spid="23" grpId="0"/>
      <p:bldP spid="25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229" y="0"/>
            <a:ext cx="9790351" cy="5330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2871" t="10963" r="18943" b="5596"/>
          <a:stretch/>
        </p:blipFill>
        <p:spPr>
          <a:xfrm>
            <a:off x="7634377" y="2520908"/>
            <a:ext cx="1509623" cy="2391013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35524" y="4686598"/>
            <a:ext cx="1454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800" dirty="0" smtClean="0"/>
              <a:t>U </a:t>
            </a:r>
            <a:r>
              <a:rPr lang="en-US" sz="800" dirty="0" err="1" smtClean="0"/>
              <a:t>Saragozi</a:t>
            </a:r>
            <a:r>
              <a:rPr lang="en-US" sz="800" dirty="0" smtClean="0"/>
              <a:t> 1529 g. </a:t>
            </a:r>
            <a:r>
              <a:rPr lang="en-US" sz="800" dirty="0" err="1" smtClean="0"/>
              <a:t>odredjen</a:t>
            </a:r>
            <a:r>
              <a:rPr lang="en-US" sz="800" dirty="0" smtClean="0"/>
              <a:t> je </a:t>
            </a:r>
            <a:r>
              <a:rPr lang="en-US" sz="800" dirty="0" err="1" smtClean="0"/>
              <a:t>antimeridijan</a:t>
            </a:r>
            <a:r>
              <a:rPr lang="en-US" sz="800" dirty="0" smtClean="0"/>
              <a:t> (</a:t>
            </a:r>
            <a:r>
              <a:rPr lang="en-US" sz="800" dirty="0" err="1" smtClean="0"/>
              <a:t>Filipini</a:t>
            </a:r>
            <a:r>
              <a:rPr lang="en-US" sz="800" dirty="0" smtClean="0"/>
              <a:t>)</a:t>
            </a:r>
          </a:p>
        </p:txBody>
      </p:sp>
      <p:pic>
        <p:nvPicPr>
          <p:cNvPr id="8" name="Picture 7" descr="081 32 panama 1985.jpg"/>
          <p:cNvPicPr>
            <a:picLocks noChangeAspect="1"/>
          </p:cNvPicPr>
          <p:nvPr/>
        </p:nvPicPr>
        <p:blipFill>
          <a:blip r:embed="rId4" cstate="print"/>
          <a:srcRect l="30168" r="41602" b="41590"/>
          <a:stretch>
            <a:fillRect/>
          </a:stretch>
        </p:blipFill>
        <p:spPr>
          <a:xfrm>
            <a:off x="7625751" y="0"/>
            <a:ext cx="1518249" cy="2418529"/>
          </a:xfrm>
          <a:prstGeom prst="rect">
            <a:avLst/>
          </a:prstGeom>
        </p:spPr>
      </p:pic>
      <p:pic>
        <p:nvPicPr>
          <p:cNvPr id="7" name="Picture 6" descr="095 00 panama 1986 mart.jpg"/>
          <p:cNvPicPr>
            <a:picLocks noChangeAspect="1"/>
          </p:cNvPicPr>
          <p:nvPr/>
        </p:nvPicPr>
        <p:blipFill>
          <a:blip r:embed="rId5" cstate="print"/>
          <a:srcRect l="33381" t="48537" r="44614"/>
          <a:stretch>
            <a:fillRect/>
          </a:stretch>
        </p:blipFill>
        <p:spPr>
          <a:xfrm flipH="1">
            <a:off x="7634376" y="-51756"/>
            <a:ext cx="1509624" cy="2496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9980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48047"/>
            <a:ext cx="9144000" cy="880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antinoPlanisphe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292082"/>
          </a:xfrm>
          <a:prstGeom prst="rect">
            <a:avLst/>
          </a:prstGeom>
        </p:spPr>
      </p:pic>
      <p:sp>
        <p:nvSpPr>
          <p:cNvPr id="166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6916" name="Oval 4"/>
          <p:cNvSpPr>
            <a:spLocks noChangeAspect="1" noChangeArrowheads="1"/>
          </p:cNvSpPr>
          <p:nvPr/>
        </p:nvSpPr>
        <p:spPr bwMode="auto">
          <a:xfrm>
            <a:off x="2708455" y="993914"/>
            <a:ext cx="219075" cy="229746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1F212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2160588" y="3898860"/>
            <a:ext cx="6121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dirty="0">
                <a:solidFill>
                  <a:schemeClr val="bg1"/>
                </a:solidFill>
              </a:rPr>
              <a:t>Granica portugalskih i kastiljanskih teritorija prema sporazumu u Tordesiljasu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6918" name="Line 6"/>
          <p:cNvSpPr>
            <a:spLocks noChangeShapeType="1"/>
          </p:cNvSpPr>
          <p:nvPr/>
        </p:nvSpPr>
        <p:spPr bwMode="auto">
          <a:xfrm flipH="1">
            <a:off x="1679655" y="1661824"/>
            <a:ext cx="93485" cy="234979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19" name="Line 7"/>
          <p:cNvSpPr>
            <a:spLocks noChangeShapeType="1"/>
          </p:cNvSpPr>
          <p:nvPr/>
        </p:nvSpPr>
        <p:spPr bwMode="auto">
          <a:xfrm>
            <a:off x="1686006" y="4017963"/>
            <a:ext cx="522288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1" y="4299138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>
                <a:solidFill>
                  <a:srgbClr val="FFFF00"/>
                </a:solidFill>
              </a:rPr>
              <a:t>Svila, pamuk,mirisi, papir, biseri, žad, korali, slonovača.... </a:t>
            </a:r>
            <a:r>
              <a:rPr lang="en-US" sz="1000" dirty="0">
                <a:solidFill>
                  <a:srgbClr val="FFFF00"/>
                </a:solidFill>
              </a:rPr>
              <a:t>I</a:t>
            </a:r>
            <a:r>
              <a:rPr lang="sr-Latn-CS" sz="1000" dirty="0">
                <a:solidFill>
                  <a:srgbClr val="FFFF00"/>
                </a:solidFill>
              </a:rPr>
              <a:t> najvažnije - </a:t>
            </a:r>
            <a:r>
              <a:rPr lang="sr-Latn-CS" sz="1000" b="1" i="1" dirty="0">
                <a:solidFill>
                  <a:srgbClr val="FFFF00"/>
                </a:solidFill>
              </a:rPr>
              <a:t>ZAČINI</a:t>
            </a:r>
            <a:r>
              <a:rPr lang="sr-Latn-CS" sz="1000" dirty="0">
                <a:solidFill>
                  <a:srgbClr val="FFFF00"/>
                </a:solidFill>
              </a:rPr>
              <a:t>..</a:t>
            </a:r>
            <a:r>
              <a:rPr lang="en-US" sz="1000" dirty="0">
                <a:solidFill>
                  <a:srgbClr val="FFFF00"/>
                </a:solidFill>
              </a:rPr>
              <a:t>.</a:t>
            </a:r>
            <a:r>
              <a:rPr lang="sr-Latn-CS" sz="1000" dirty="0">
                <a:solidFill>
                  <a:srgbClr val="FFFF00"/>
                </a:solidFill>
              </a:rPr>
              <a:t> </a:t>
            </a:r>
            <a:r>
              <a:rPr lang="en-US" sz="1000" dirty="0">
                <a:solidFill>
                  <a:srgbClr val="FFFF00"/>
                </a:solidFill>
              </a:rPr>
              <a:t>S</a:t>
            </a:r>
            <a:r>
              <a:rPr lang="sr-Latn-CS" sz="1000" dirty="0">
                <a:solidFill>
                  <a:srgbClr val="FFFF00"/>
                </a:solidFill>
              </a:rPr>
              <a:t>ve je to dolazilo sa Istoka (preko 20 ruku)...</a:t>
            </a:r>
          </a:p>
          <a:p>
            <a:pPr algn="l" eaLnBrk="1" hangingPunct="1"/>
            <a:r>
              <a:rPr lang="sr-Latn-CS" sz="1000" dirty="0">
                <a:solidFill>
                  <a:srgbClr val="FFFF00"/>
                </a:solidFill>
              </a:rPr>
              <a:t>Evropa nije znala </a:t>
            </a:r>
            <a:r>
              <a:rPr lang="en-US" sz="1000" dirty="0" err="1">
                <a:solidFill>
                  <a:srgbClr val="FFFF00"/>
                </a:solidFill>
              </a:rPr>
              <a:t>za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paradajz</a:t>
            </a:r>
            <a:r>
              <a:rPr lang="en-US" sz="1000" dirty="0">
                <a:solidFill>
                  <a:srgbClr val="FFFF00"/>
                </a:solidFill>
              </a:rPr>
              <a:t>, </a:t>
            </a:r>
            <a:r>
              <a:rPr lang="en-US" sz="1000" dirty="0" err="1">
                <a:solidFill>
                  <a:srgbClr val="FFFF00"/>
                </a:solidFill>
              </a:rPr>
              <a:t>kukuruz</a:t>
            </a:r>
            <a:r>
              <a:rPr lang="en-US" sz="1000" dirty="0">
                <a:solidFill>
                  <a:srgbClr val="FFFF00"/>
                </a:solidFill>
              </a:rPr>
              <a:t>, </a:t>
            </a:r>
            <a:r>
              <a:rPr lang="en-US" sz="1000" dirty="0" err="1">
                <a:solidFill>
                  <a:srgbClr val="FFFF00"/>
                </a:solidFill>
              </a:rPr>
              <a:t>šećer</a:t>
            </a:r>
            <a:r>
              <a:rPr lang="sr-Latn-CS" sz="1000" dirty="0">
                <a:solidFill>
                  <a:srgbClr val="FFFF00"/>
                </a:solidFill>
              </a:rPr>
              <a:t>,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za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kafu</a:t>
            </a:r>
            <a:r>
              <a:rPr lang="en-US" sz="1000" dirty="0">
                <a:solidFill>
                  <a:srgbClr val="FFFF00"/>
                </a:solidFill>
              </a:rPr>
              <a:t>, </a:t>
            </a:r>
            <a:r>
              <a:rPr lang="en-US" sz="1000" dirty="0" err="1">
                <a:solidFill>
                  <a:srgbClr val="FFFF00"/>
                </a:solidFill>
              </a:rPr>
              <a:t>čaj</a:t>
            </a:r>
            <a:r>
              <a:rPr lang="en-US" sz="1000" dirty="0">
                <a:solidFill>
                  <a:srgbClr val="FFFF00"/>
                </a:solidFill>
              </a:rPr>
              <a:t>...</a:t>
            </a:r>
            <a:r>
              <a:rPr lang="sr-Latn-CS" sz="1000" dirty="0">
                <a:solidFill>
                  <a:srgbClr val="FFFF00"/>
                </a:solidFill>
              </a:rPr>
              <a:t> </a:t>
            </a:r>
          </a:p>
          <a:p>
            <a:pPr algn="l" eaLnBrk="1" hangingPunct="1"/>
            <a:r>
              <a:rPr lang="en-US" sz="1000" dirty="0">
                <a:solidFill>
                  <a:srgbClr val="FFFF00"/>
                </a:solidFill>
              </a:rPr>
              <a:t>A </a:t>
            </a:r>
            <a:r>
              <a:rPr lang="en-US" sz="1000" dirty="0" err="1">
                <a:solidFill>
                  <a:srgbClr val="FFFF00"/>
                </a:solidFill>
              </a:rPr>
              <a:t>začini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su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bili</a:t>
            </a:r>
            <a:r>
              <a:rPr lang="en-US" sz="1000" dirty="0">
                <a:solidFill>
                  <a:srgbClr val="FFFF00"/>
                </a:solidFill>
              </a:rPr>
              <a:t>: </a:t>
            </a:r>
            <a:r>
              <a:rPr lang="en-US" sz="1000" dirty="0" err="1">
                <a:solidFill>
                  <a:srgbClr val="FFFF00"/>
                </a:solidFill>
              </a:rPr>
              <a:t>djumbir</a:t>
            </a:r>
            <a:r>
              <a:rPr lang="en-US" sz="1000" dirty="0">
                <a:solidFill>
                  <a:srgbClr val="FFFF00"/>
                </a:solidFill>
              </a:rPr>
              <a:t>, </a:t>
            </a:r>
            <a:r>
              <a:rPr lang="en-US" sz="1000" dirty="0" err="1">
                <a:solidFill>
                  <a:srgbClr val="FFFF00"/>
                </a:solidFill>
              </a:rPr>
              <a:t>muskat</a:t>
            </a:r>
            <a:r>
              <a:rPr lang="en-US" sz="1000" dirty="0">
                <a:solidFill>
                  <a:srgbClr val="FFFF00"/>
                </a:solidFill>
              </a:rPr>
              <a:t>, </a:t>
            </a:r>
            <a:r>
              <a:rPr lang="en-US" sz="1000" dirty="0" err="1">
                <a:solidFill>
                  <a:srgbClr val="FFFF00"/>
                </a:solidFill>
              </a:rPr>
              <a:t>cimet</a:t>
            </a:r>
            <a:r>
              <a:rPr lang="en-US" sz="1000" dirty="0">
                <a:solidFill>
                  <a:srgbClr val="FFFF00"/>
                </a:solidFill>
              </a:rPr>
              <a:t>, </a:t>
            </a:r>
            <a:r>
              <a:rPr lang="en-US" sz="1000" dirty="0" err="1">
                <a:solidFill>
                  <a:srgbClr val="FFFF00"/>
                </a:solidFill>
              </a:rPr>
              <a:t>biber</a:t>
            </a:r>
            <a:r>
              <a:rPr lang="en-US" sz="1000" dirty="0">
                <a:solidFill>
                  <a:srgbClr val="FFFF00"/>
                </a:solidFill>
              </a:rPr>
              <a:t>...  </a:t>
            </a:r>
            <a:endParaRPr lang="sr-Latn-CS" sz="1000" dirty="0">
              <a:solidFill>
                <a:srgbClr val="FFFF00"/>
              </a:solidFill>
            </a:endParaRPr>
          </a:p>
          <a:p>
            <a:pPr algn="l" eaLnBrk="1" hangingPunct="1"/>
            <a:r>
              <a:rPr lang="en-US" sz="1000" dirty="0" err="1">
                <a:solidFill>
                  <a:srgbClr val="FFFF00"/>
                </a:solidFill>
              </a:rPr>
              <a:t>Za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biber</a:t>
            </a:r>
            <a:r>
              <a:rPr lang="en-US" sz="1000" dirty="0">
                <a:solidFill>
                  <a:srgbClr val="FFFF00"/>
                </a:solidFill>
              </a:rPr>
              <a:t> se </a:t>
            </a:r>
            <a:r>
              <a:rPr lang="en-US" sz="1000" dirty="0" err="1">
                <a:solidFill>
                  <a:srgbClr val="FFFF00"/>
                </a:solidFill>
              </a:rPr>
              <a:t>moglo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dobiti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sr-Latn-CS" sz="1000" dirty="0">
                <a:solidFill>
                  <a:srgbClr val="FFFF00"/>
                </a:solidFill>
              </a:rPr>
              <a:t>malo bogatstvo,</a:t>
            </a:r>
            <a:r>
              <a:rPr lang="en-US" sz="1000" dirty="0">
                <a:solidFill>
                  <a:srgbClr val="FFFF00"/>
                </a:solidFill>
              </a:rPr>
              <a:t> u </a:t>
            </a:r>
            <a:r>
              <a:rPr lang="en-US" sz="1000" dirty="0" err="1">
                <a:solidFill>
                  <a:srgbClr val="FFFF00"/>
                </a:solidFill>
              </a:rPr>
              <a:t>nekim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gradovima</a:t>
            </a:r>
            <a:r>
              <a:rPr lang="en-US" sz="1000" dirty="0">
                <a:solidFill>
                  <a:srgbClr val="FFFF00"/>
                </a:solidFill>
              </a:rPr>
              <a:t> se </a:t>
            </a:r>
            <a:r>
              <a:rPr lang="en-US" sz="1000" dirty="0" err="1">
                <a:solidFill>
                  <a:srgbClr val="FFFF00"/>
                </a:solidFill>
              </a:rPr>
              <a:t>računala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vrednost</a:t>
            </a:r>
            <a:r>
              <a:rPr lang="en-US" sz="1000" dirty="0">
                <a:solidFill>
                  <a:srgbClr val="FFFF00"/>
                </a:solidFill>
              </a:rPr>
              <a:t> u </a:t>
            </a:r>
            <a:r>
              <a:rPr lang="en-US" sz="1000" dirty="0" err="1">
                <a:solidFill>
                  <a:srgbClr val="FFFF00"/>
                </a:solidFill>
              </a:rPr>
              <a:t>gramima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bibera</a:t>
            </a:r>
            <a:r>
              <a:rPr lang="en-US" sz="1000" dirty="0">
                <a:solidFill>
                  <a:srgbClr val="FFFF00"/>
                </a:solidFill>
              </a:rPr>
              <a:t>.... </a:t>
            </a:r>
          </a:p>
          <a:p>
            <a:pPr algn="l" eaLnBrk="1" hangingPunct="1"/>
            <a:r>
              <a:rPr lang="en-US" sz="1000" dirty="0" err="1">
                <a:solidFill>
                  <a:srgbClr val="FFFF00"/>
                </a:solidFill>
              </a:rPr>
              <a:t>Apotekari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takodje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troše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kamfor</a:t>
            </a:r>
            <a:r>
              <a:rPr lang="en-US" sz="1000" dirty="0">
                <a:solidFill>
                  <a:srgbClr val="FFFF00"/>
                </a:solidFill>
              </a:rPr>
              <a:t>, </a:t>
            </a:r>
            <a:r>
              <a:rPr lang="en-US" sz="1000" dirty="0" err="1">
                <a:solidFill>
                  <a:srgbClr val="FFFF00"/>
                </a:solidFill>
              </a:rPr>
              <a:t>opijum</a:t>
            </a:r>
            <a:r>
              <a:rPr lang="en-US" sz="1000" dirty="0">
                <a:solidFill>
                  <a:srgbClr val="FFFF00"/>
                </a:solidFill>
              </a:rPr>
              <a:t>, </a:t>
            </a:r>
            <a:r>
              <a:rPr lang="en-US" sz="1000" dirty="0" err="1">
                <a:solidFill>
                  <a:srgbClr val="FFFF00"/>
                </a:solidFill>
              </a:rPr>
              <a:t>i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svi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lekovi</a:t>
            </a:r>
            <a:r>
              <a:rPr lang="en-US" sz="1000" dirty="0">
                <a:solidFill>
                  <a:srgbClr val="FFFF00"/>
                </a:solidFill>
              </a:rPr>
              <a:t> ne </a:t>
            </a:r>
            <a:r>
              <a:rPr lang="en-US" sz="1000" dirty="0" err="1">
                <a:solidFill>
                  <a:srgbClr val="FFFF00"/>
                </a:solidFill>
              </a:rPr>
              <a:t>vrede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ništa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ako</a:t>
            </a: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err="1">
                <a:solidFill>
                  <a:srgbClr val="FFFF00"/>
                </a:solidFill>
              </a:rPr>
              <a:t>nemaju</a:t>
            </a:r>
            <a:r>
              <a:rPr lang="en-US" sz="1000" dirty="0">
                <a:solidFill>
                  <a:srgbClr val="FFFF00"/>
                </a:solidFill>
              </a:rPr>
              <a:t> u </a:t>
            </a:r>
            <a:r>
              <a:rPr lang="en-US" sz="1000" dirty="0" err="1">
                <a:solidFill>
                  <a:srgbClr val="FFFF00"/>
                </a:solidFill>
              </a:rPr>
              <a:t>nazivu</a:t>
            </a:r>
            <a:r>
              <a:rPr lang="en-US" sz="1000" dirty="0">
                <a:solidFill>
                  <a:srgbClr val="FFFF00"/>
                </a:solidFill>
              </a:rPr>
              <a:t> "</a:t>
            </a:r>
            <a:r>
              <a:rPr lang="en-US" sz="1000" dirty="0" err="1">
                <a:solidFill>
                  <a:srgbClr val="FFFF00"/>
                </a:solidFill>
              </a:rPr>
              <a:t>arabicum</a:t>
            </a:r>
            <a:r>
              <a:rPr lang="en-US" sz="1000" dirty="0">
                <a:solidFill>
                  <a:srgbClr val="FFFF00"/>
                </a:solidFill>
              </a:rPr>
              <a:t>" </a:t>
            </a:r>
            <a:r>
              <a:rPr lang="en-US" sz="1000" dirty="0" err="1">
                <a:solidFill>
                  <a:srgbClr val="FFFF00"/>
                </a:solidFill>
              </a:rPr>
              <a:t>ili</a:t>
            </a:r>
            <a:r>
              <a:rPr lang="en-US" sz="1000" dirty="0">
                <a:solidFill>
                  <a:srgbClr val="FFFF00"/>
                </a:solidFill>
              </a:rPr>
              <a:t> "</a:t>
            </a:r>
            <a:r>
              <a:rPr lang="en-US" sz="1000" dirty="0" err="1">
                <a:solidFill>
                  <a:srgbClr val="FFFF00"/>
                </a:solidFill>
              </a:rPr>
              <a:t>indicum</a:t>
            </a:r>
            <a:r>
              <a:rPr lang="en-US" sz="1000" dirty="0">
                <a:solidFill>
                  <a:srgbClr val="FFFF00"/>
                </a:solidFill>
              </a:rPr>
              <a:t>"...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87019" y="312474"/>
            <a:ext cx="4339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CANTINO PLANISFERE 1502 g.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gellan_1810_engrav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371" y="0"/>
            <a:ext cx="3713259" cy="4729898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2757" y="1587031"/>
            <a:ext cx="179253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r-Latn-CS" sz="1000" dirty="0"/>
              <a:t>Ferdinand Magellan</a:t>
            </a:r>
          </a:p>
          <a:p>
            <a:pPr algn="l"/>
            <a:r>
              <a:rPr lang="sr-Latn-CS" sz="1000" dirty="0"/>
              <a:t>Sabrosa, </a:t>
            </a:r>
            <a:r>
              <a:rPr lang="sr-Latn-CS" sz="1000" dirty="0" smtClean="0"/>
              <a:t>1480 </a:t>
            </a:r>
            <a:r>
              <a:rPr lang="sr-Latn-CS" sz="1000" dirty="0"/>
              <a:t>– </a:t>
            </a:r>
          </a:p>
          <a:p>
            <a:pPr algn="l"/>
            <a:r>
              <a:rPr lang="sr-Latn-CS" sz="1000" dirty="0"/>
              <a:t>Maktan - Cebu </a:t>
            </a:r>
          </a:p>
          <a:p>
            <a:pPr algn="l"/>
            <a:r>
              <a:rPr lang="sr-Latn-CS" sz="1000" dirty="0"/>
              <a:t>27 apr. 1521.</a:t>
            </a:r>
          </a:p>
          <a:p>
            <a:pPr algn="l"/>
            <a:endParaRPr lang="sr-Latn-CS" sz="1000" dirty="0"/>
          </a:p>
          <a:p>
            <a:pPr algn="l"/>
            <a:r>
              <a:rPr lang="sr-Latn-CS" sz="1000" dirty="0"/>
              <a:t>(Firnau Magaljaish</a:t>
            </a:r>
          </a:p>
          <a:p>
            <a:pPr algn="l"/>
            <a:r>
              <a:rPr lang="sr-Latn-CS" sz="1000" dirty="0"/>
              <a:t>Fernando Magellanes)</a:t>
            </a:r>
            <a:endParaRPr lang="en-US" sz="1000" dirty="0"/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286564" y="2929507"/>
            <a:ext cx="183379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r-Latn-CS" sz="1000" b="1" dirty="0"/>
              <a:t>Magelan </a:t>
            </a:r>
            <a:r>
              <a:rPr lang="sr-Latn-CS" sz="1000" dirty="0"/>
              <a:t>putuje 1505. </a:t>
            </a:r>
            <a:r>
              <a:rPr lang="sr-Latn-CS" sz="1000" dirty="0" smtClean="0"/>
              <a:t>sa </a:t>
            </a:r>
            <a:r>
              <a:rPr lang="sr-Latn-CS" sz="1000" dirty="0"/>
              <a:t>Almeidom do </a:t>
            </a:r>
            <a:r>
              <a:rPr lang="en-US" sz="1000" dirty="0" smtClean="0"/>
              <a:t>I</a:t>
            </a:r>
            <a:r>
              <a:rPr lang="sr-Latn-CS" sz="1000" dirty="0" smtClean="0"/>
              <a:t>ndije</a:t>
            </a:r>
            <a:r>
              <a:rPr lang="sr-Latn-CS" sz="1000" dirty="0"/>
              <a:t>, </a:t>
            </a:r>
            <a:endParaRPr lang="en-US" sz="1000" dirty="0" smtClean="0"/>
          </a:p>
          <a:p>
            <a:pPr algn="l"/>
            <a:endParaRPr lang="en-US" sz="1000" dirty="0" smtClean="0"/>
          </a:p>
          <a:p>
            <a:pPr algn="l"/>
            <a:r>
              <a:rPr lang="sr-Latn-CS" sz="1000" dirty="0" smtClean="0"/>
              <a:t>1509</a:t>
            </a:r>
            <a:r>
              <a:rPr lang="sr-Latn-CS" sz="1000" dirty="0"/>
              <a:t>. sa Sekveirom do </a:t>
            </a:r>
            <a:r>
              <a:rPr lang="sr-Latn-CS" sz="1000" dirty="0" smtClean="0"/>
              <a:t>Malake</a:t>
            </a:r>
            <a:r>
              <a:rPr lang="en-US" sz="1000" dirty="0" smtClean="0"/>
              <a:t> </a:t>
            </a:r>
            <a:r>
              <a:rPr lang="en-US" sz="800" dirty="0" smtClean="0">
                <a:solidFill>
                  <a:srgbClr val="FF0000"/>
                </a:solidFill>
              </a:rPr>
              <a:t>(</a:t>
            </a:r>
            <a:r>
              <a:rPr lang="en-US" sz="800" dirty="0" err="1" smtClean="0">
                <a:solidFill>
                  <a:srgbClr val="FF0000"/>
                </a:solidFill>
              </a:rPr>
              <a:t>Enrike</a:t>
            </a:r>
            <a:r>
              <a:rPr lang="en-US" sz="800" dirty="0" smtClean="0">
                <a:solidFill>
                  <a:srgbClr val="FF0000"/>
                </a:solidFill>
              </a:rPr>
              <a:t>)</a:t>
            </a:r>
            <a:endParaRPr lang="sr-Latn-CS" sz="800" dirty="0" smtClean="0">
              <a:solidFill>
                <a:srgbClr val="FF0000"/>
              </a:solidFill>
            </a:endParaRPr>
          </a:p>
          <a:p>
            <a:pPr algn="l"/>
            <a:endParaRPr lang="sr-Latn-CS" sz="1000" dirty="0" smtClean="0"/>
          </a:p>
          <a:p>
            <a:pPr algn="l"/>
            <a:r>
              <a:rPr lang="sr-Latn-CS" sz="1000" dirty="0" smtClean="0"/>
              <a:t>1517 godine kralj </a:t>
            </a:r>
            <a:r>
              <a:rPr lang="sr-Latn-CS" sz="1000" dirty="0"/>
              <a:t>Manuel odbija da mu odobri ekspediciju i on odlazi kod Karla </a:t>
            </a:r>
            <a:r>
              <a:rPr lang="sr-Latn-CS" sz="1000" dirty="0" smtClean="0"/>
              <a:t>V </a:t>
            </a:r>
            <a:r>
              <a:rPr lang="sr-Latn-CS" sz="1000" dirty="0"/>
              <a:t>u </a:t>
            </a:r>
            <a:r>
              <a:rPr lang="sr-Latn-CS" sz="1000" dirty="0" smtClean="0"/>
              <a:t>Španiju.</a:t>
            </a:r>
            <a:endParaRPr lang="en-US" sz="1000" dirty="0"/>
          </a:p>
        </p:txBody>
      </p:sp>
      <p:sp>
        <p:nvSpPr>
          <p:cNvPr id="11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334820" y="429903"/>
            <a:ext cx="1814702" cy="84699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/>
            <a:r>
              <a:rPr lang="en-US" sz="10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Times New Roman"/>
                <a:cs typeface="Arial"/>
              </a:rPr>
              <a:t>OTKRIVANJE </a:t>
            </a:r>
          </a:p>
          <a:p>
            <a:pPr algn="l"/>
            <a:r>
              <a:rPr lang="en-US" sz="10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Times New Roman"/>
                <a:cs typeface="Arial"/>
              </a:rPr>
              <a:t>SVETA  </a:t>
            </a:r>
            <a:endParaRPr lang="en-US" sz="10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Times New Roman"/>
              <a:cs typeface="Arial"/>
            </a:endParaRPr>
          </a:p>
        </p:txBody>
      </p:sp>
      <p:pic>
        <p:nvPicPr>
          <p:cNvPr id="12" name="Picture 11" descr="magelan coat of ar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5368" y="491658"/>
            <a:ext cx="1479891" cy="2185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463" y="-142469"/>
            <a:ext cx="7815075" cy="539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95250" y="4886325"/>
            <a:ext cx="8196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sz="1200" dirty="0"/>
              <a:t>Mapa </a:t>
            </a:r>
            <a:r>
              <a:rPr lang="sr-Latn-CS" sz="1200" dirty="0"/>
              <a:t>za </a:t>
            </a:r>
            <a:r>
              <a:rPr lang="de-DE" sz="1200" dirty="0"/>
              <a:t>koju </a:t>
            </a:r>
            <a:r>
              <a:rPr lang="sr-Latn-CS" sz="1200" dirty="0"/>
              <a:t>se misli da je</a:t>
            </a:r>
            <a:r>
              <a:rPr lang="de-DE" sz="1200" dirty="0"/>
              <a:t> koristio </a:t>
            </a:r>
            <a:r>
              <a:rPr lang="sr-Latn-CS" sz="1200" dirty="0"/>
              <a:t>M</a:t>
            </a:r>
            <a:r>
              <a:rPr lang="de-DE" sz="1200" dirty="0"/>
              <a:t>agelan kada je tražio prolaz iz </a:t>
            </a:r>
            <a:r>
              <a:rPr lang="sr-Latn-CS" sz="1200" dirty="0"/>
              <a:t>S</a:t>
            </a:r>
            <a:r>
              <a:rPr lang="de-DE" sz="1200" dirty="0"/>
              <a:t>evernog mora (Atlantik) u </a:t>
            </a:r>
            <a:r>
              <a:rPr lang="sr-Latn-CS" sz="1200" dirty="0"/>
              <a:t>J</a:t>
            </a:r>
            <a:r>
              <a:rPr lang="de-DE" sz="1200" dirty="0"/>
              <a:t>užno more... (Pacifik)</a:t>
            </a:r>
            <a:endParaRPr lang="sr-Latn-CS" sz="1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elika magelaNOVA karta sveta 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5148262"/>
          </a:xfrm>
          <a:prstGeom prst="rect">
            <a:avLst/>
          </a:prstGeom>
        </p:spPr>
      </p:pic>
      <p:sp>
        <p:nvSpPr>
          <p:cNvPr id="458755" name="Freeform 3"/>
          <p:cNvSpPr>
            <a:spLocks/>
          </p:cNvSpPr>
          <p:nvPr/>
        </p:nvSpPr>
        <p:spPr bwMode="auto">
          <a:xfrm>
            <a:off x="3481390" y="1865809"/>
            <a:ext cx="835065" cy="1482229"/>
          </a:xfrm>
          <a:custGeom>
            <a:avLst/>
            <a:gdLst>
              <a:gd name="T0" fmla="*/ 1580140766 w 520"/>
              <a:gd name="T1" fmla="*/ 0 h 874"/>
              <a:gd name="T2" fmla="*/ 1282345477 w 520"/>
              <a:gd name="T3" fmla="*/ 238588764 h 874"/>
              <a:gd name="T4" fmla="*/ 1157757563 w 520"/>
              <a:gd name="T5" fmla="*/ 447041226 h 874"/>
              <a:gd name="T6" fmla="*/ 1103059580 w 520"/>
              <a:gd name="T7" fmla="*/ 607775041 h 874"/>
              <a:gd name="T8" fmla="*/ 1142563873 w 520"/>
              <a:gd name="T9" fmla="*/ 723301828 h 874"/>
              <a:gd name="T10" fmla="*/ 1112176492 w 520"/>
              <a:gd name="T11" fmla="*/ 823760291 h 874"/>
              <a:gd name="T12" fmla="*/ 1191183334 w 520"/>
              <a:gd name="T13" fmla="*/ 1024677218 h 874"/>
              <a:gd name="T14" fmla="*/ 1224609104 w 520"/>
              <a:gd name="T15" fmla="*/ 1074907136 h 874"/>
              <a:gd name="T16" fmla="*/ 1039246428 w 520"/>
              <a:gd name="T17" fmla="*/ 1245686386 h 874"/>
              <a:gd name="T18" fmla="*/ 884270916 w 520"/>
              <a:gd name="T19" fmla="*/ 1356191657 h 874"/>
              <a:gd name="T20" fmla="*/ 680676160 w 520"/>
              <a:gd name="T21" fmla="*/ 1411442919 h 874"/>
              <a:gd name="T22" fmla="*/ 477081404 w 520"/>
              <a:gd name="T23" fmla="*/ 1579711154 h 874"/>
              <a:gd name="T24" fmla="*/ 316027478 w 520"/>
              <a:gd name="T25" fmla="*/ 1798208964 h 874"/>
              <a:gd name="T26" fmla="*/ 261331238 w 520"/>
              <a:gd name="T27" fmla="*/ 2001637249 h 874"/>
              <a:gd name="T28" fmla="*/ 246137547 w 520"/>
              <a:gd name="T29" fmla="*/ 2122187954 h 874"/>
              <a:gd name="T30" fmla="*/ 139781659 w 520"/>
              <a:gd name="T31" fmla="*/ 2147483647 h 874"/>
              <a:gd name="T32" fmla="*/ 66851568 w 520"/>
              <a:gd name="T33" fmla="*/ 2147483647 h 874"/>
              <a:gd name="T34" fmla="*/ 0 w 520"/>
              <a:gd name="T35" fmla="*/ 2142278823 h 8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0"/>
              <a:gd name="T55" fmla="*/ 0 h 874"/>
              <a:gd name="T56" fmla="*/ 520 w 520"/>
              <a:gd name="T57" fmla="*/ 874 h 87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0" h="874">
                <a:moveTo>
                  <a:pt x="520" y="0"/>
                </a:moveTo>
                <a:cubicBezTo>
                  <a:pt x="482" y="32"/>
                  <a:pt x="445" y="65"/>
                  <a:pt x="422" y="95"/>
                </a:cubicBezTo>
                <a:cubicBezTo>
                  <a:pt x="399" y="125"/>
                  <a:pt x="391" y="154"/>
                  <a:pt x="381" y="178"/>
                </a:cubicBezTo>
                <a:cubicBezTo>
                  <a:pt x="371" y="202"/>
                  <a:pt x="364" y="224"/>
                  <a:pt x="363" y="242"/>
                </a:cubicBezTo>
                <a:cubicBezTo>
                  <a:pt x="362" y="260"/>
                  <a:pt x="375" y="274"/>
                  <a:pt x="376" y="288"/>
                </a:cubicBezTo>
                <a:cubicBezTo>
                  <a:pt x="377" y="302"/>
                  <a:pt x="363" y="308"/>
                  <a:pt x="366" y="328"/>
                </a:cubicBezTo>
                <a:cubicBezTo>
                  <a:pt x="369" y="348"/>
                  <a:pt x="386" y="392"/>
                  <a:pt x="392" y="408"/>
                </a:cubicBezTo>
                <a:cubicBezTo>
                  <a:pt x="398" y="424"/>
                  <a:pt x="411" y="413"/>
                  <a:pt x="403" y="428"/>
                </a:cubicBezTo>
                <a:cubicBezTo>
                  <a:pt x="395" y="443"/>
                  <a:pt x="361" y="477"/>
                  <a:pt x="342" y="496"/>
                </a:cubicBezTo>
                <a:cubicBezTo>
                  <a:pt x="323" y="515"/>
                  <a:pt x="311" y="529"/>
                  <a:pt x="291" y="540"/>
                </a:cubicBezTo>
                <a:cubicBezTo>
                  <a:pt x="271" y="551"/>
                  <a:pt x="246" y="547"/>
                  <a:pt x="224" y="562"/>
                </a:cubicBezTo>
                <a:cubicBezTo>
                  <a:pt x="202" y="577"/>
                  <a:pt x="177" y="603"/>
                  <a:pt x="157" y="629"/>
                </a:cubicBezTo>
                <a:cubicBezTo>
                  <a:pt x="137" y="655"/>
                  <a:pt x="116" y="688"/>
                  <a:pt x="104" y="716"/>
                </a:cubicBezTo>
                <a:cubicBezTo>
                  <a:pt x="92" y="744"/>
                  <a:pt x="90" y="776"/>
                  <a:pt x="86" y="797"/>
                </a:cubicBezTo>
                <a:cubicBezTo>
                  <a:pt x="82" y="818"/>
                  <a:pt x="88" y="833"/>
                  <a:pt x="81" y="845"/>
                </a:cubicBezTo>
                <a:cubicBezTo>
                  <a:pt x="74" y="857"/>
                  <a:pt x="56" y="865"/>
                  <a:pt x="46" y="869"/>
                </a:cubicBezTo>
                <a:cubicBezTo>
                  <a:pt x="36" y="873"/>
                  <a:pt x="30" y="874"/>
                  <a:pt x="22" y="871"/>
                </a:cubicBezTo>
                <a:cubicBezTo>
                  <a:pt x="14" y="868"/>
                  <a:pt x="3" y="856"/>
                  <a:pt x="0" y="853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8762" name="Text Box 10"/>
          <p:cNvSpPr txBox="1">
            <a:spLocks noChangeArrowheads="1"/>
          </p:cNvSpPr>
          <p:nvPr/>
        </p:nvSpPr>
        <p:spPr bwMode="auto">
          <a:xfrm>
            <a:off x="195291" y="4496091"/>
            <a:ext cx="2873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+mn-ea"/>
              </a:rPr>
              <a:t>MAGELANOV PUT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ea typeface="+mn-ea"/>
            </a:endParaRPr>
          </a:p>
        </p:txBody>
      </p:sp>
      <p:sp>
        <p:nvSpPr>
          <p:cNvPr id="171013" name="Text Box 11"/>
          <p:cNvSpPr txBox="1">
            <a:spLocks noChangeArrowheads="1"/>
          </p:cNvSpPr>
          <p:nvPr/>
        </p:nvSpPr>
        <p:spPr bwMode="auto">
          <a:xfrm>
            <a:off x="163486" y="4902042"/>
            <a:ext cx="6121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20.sep. 1519. Iz Sanlucar de Barrameda (kod Seville) isplovilo 5 brodova sa 265 ljudi</a:t>
            </a:r>
          </a:p>
        </p:txBody>
      </p:sp>
      <p:sp>
        <p:nvSpPr>
          <p:cNvPr id="171014" name="Text Box 12"/>
          <p:cNvSpPr txBox="1">
            <a:spLocks noChangeArrowheads="1"/>
          </p:cNvSpPr>
          <p:nvPr/>
        </p:nvSpPr>
        <p:spPr bwMode="auto">
          <a:xfrm>
            <a:off x="5830073" y="4286489"/>
            <a:ext cx="18906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1. SAN ANTONIO 120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2. TRINIDAD 110 t (22m)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3. CONCEPCION 90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4. VICTORIA 85 </a:t>
            </a:r>
            <a:r>
              <a:rPr lang="sr-Latn-CS" sz="1000" b="1" dirty="0" smtClean="0">
                <a:solidFill>
                  <a:schemeClr val="bg1"/>
                </a:solidFill>
              </a:rPr>
              <a:t>t (18m)</a:t>
            </a:r>
            <a:endParaRPr lang="sr-Latn-CS" sz="1000" b="1" dirty="0">
              <a:solidFill>
                <a:schemeClr val="bg1"/>
              </a:solidFill>
            </a:endParaRP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5. SANTIAGO 75 t.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58766" name="Text Box 14"/>
          <p:cNvSpPr txBox="1">
            <a:spLocks noChangeArrowheads="1"/>
          </p:cNvSpPr>
          <p:nvPr/>
        </p:nvSpPr>
        <p:spPr bwMode="auto">
          <a:xfrm>
            <a:off x="3383342" y="1563948"/>
            <a:ext cx="1081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Sevilja</a:t>
            </a:r>
          </a:p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20.sept.1519.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58767" name="Text Box 15"/>
          <p:cNvSpPr txBox="1">
            <a:spLocks noChangeArrowheads="1"/>
          </p:cNvSpPr>
          <p:nvPr/>
        </p:nvSpPr>
        <p:spPr bwMode="auto">
          <a:xfrm>
            <a:off x="3563924" y="3136900"/>
            <a:ext cx="1489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Rio de Janeiro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13.dec.1519.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8768" name="Text Box 16"/>
          <p:cNvSpPr txBox="1">
            <a:spLocks noChangeArrowheads="1"/>
          </p:cNvSpPr>
          <p:nvPr/>
        </p:nvSpPr>
        <p:spPr bwMode="auto">
          <a:xfrm>
            <a:off x="3322638" y="3563938"/>
            <a:ext cx="2851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Rio de la Plata 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10.jan</a:t>
            </a:r>
            <a:r>
              <a:rPr lang="sr-Latn-CS" sz="800" dirty="0">
                <a:solidFill>
                  <a:schemeClr val="bg1"/>
                </a:solidFill>
              </a:rPr>
              <a:t>.-02.febr.1520.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8784" name="Freeform 32"/>
          <p:cNvSpPr>
            <a:spLocks/>
          </p:cNvSpPr>
          <p:nvPr/>
        </p:nvSpPr>
        <p:spPr bwMode="auto">
          <a:xfrm>
            <a:off x="3224212" y="3319463"/>
            <a:ext cx="285751" cy="290511"/>
          </a:xfrm>
          <a:custGeom>
            <a:avLst/>
            <a:gdLst>
              <a:gd name="T0" fmla="*/ 536791812 w 231"/>
              <a:gd name="T1" fmla="*/ 0 h 230"/>
              <a:gd name="T2" fmla="*/ 577114247 w 231"/>
              <a:gd name="T3" fmla="*/ 58647227 h 230"/>
              <a:gd name="T4" fmla="*/ 509070932 w 231"/>
              <a:gd name="T5" fmla="*/ 130539295 h 230"/>
              <a:gd name="T6" fmla="*/ 400703497 w 231"/>
              <a:gd name="T7" fmla="*/ 230807563 h 230"/>
              <a:gd name="T8" fmla="*/ 347781096 w 231"/>
              <a:gd name="T9" fmla="*/ 321617141 h 230"/>
              <a:gd name="T10" fmla="*/ 267136227 w 231"/>
              <a:gd name="T11" fmla="*/ 401075457 h 230"/>
              <a:gd name="T12" fmla="*/ 126007657 w 231"/>
              <a:gd name="T13" fmla="*/ 433237752 h 230"/>
              <a:gd name="T14" fmla="*/ 0 w 231"/>
              <a:gd name="T15" fmla="*/ 385940540 h 2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1"/>
              <a:gd name="T25" fmla="*/ 0 h 230"/>
              <a:gd name="T26" fmla="*/ 231 w 231"/>
              <a:gd name="T27" fmla="*/ 230 h 2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1" h="230">
                <a:moveTo>
                  <a:pt x="213" y="0"/>
                </a:moveTo>
                <a:cubicBezTo>
                  <a:pt x="222" y="10"/>
                  <a:pt x="231" y="20"/>
                  <a:pt x="229" y="31"/>
                </a:cubicBezTo>
                <a:cubicBezTo>
                  <a:pt x="227" y="42"/>
                  <a:pt x="214" y="54"/>
                  <a:pt x="202" y="69"/>
                </a:cubicBezTo>
                <a:cubicBezTo>
                  <a:pt x="190" y="84"/>
                  <a:pt x="170" y="105"/>
                  <a:pt x="159" y="122"/>
                </a:cubicBezTo>
                <a:cubicBezTo>
                  <a:pt x="148" y="139"/>
                  <a:pt x="147" y="155"/>
                  <a:pt x="138" y="170"/>
                </a:cubicBezTo>
                <a:cubicBezTo>
                  <a:pt x="129" y="185"/>
                  <a:pt x="121" y="202"/>
                  <a:pt x="106" y="212"/>
                </a:cubicBezTo>
                <a:cubicBezTo>
                  <a:pt x="91" y="222"/>
                  <a:pt x="68" y="230"/>
                  <a:pt x="50" y="229"/>
                </a:cubicBezTo>
                <a:cubicBezTo>
                  <a:pt x="32" y="228"/>
                  <a:pt x="16" y="216"/>
                  <a:pt x="0" y="204"/>
                </a:cubicBezTo>
              </a:path>
            </a:pathLst>
          </a:custGeom>
          <a:noFill/>
          <a:ln w="190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 descr="1519-5 brodov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738" y="1978312"/>
            <a:ext cx="3308330" cy="2538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45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458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55" grpId="0" animBg="1"/>
      <p:bldP spid="458766" grpId="0"/>
      <p:bldP spid="458767" grpId="0"/>
      <p:bldP spid="458768" grpId="0" build="allAtOnce"/>
      <p:bldP spid="45878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PLATA 030_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2" y="0"/>
            <a:ext cx="8917455" cy="5148263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06538" y="1938338"/>
            <a:ext cx="865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200" b="1" dirty="0">
                <a:solidFill>
                  <a:schemeClr val="bg1"/>
                </a:solidFill>
              </a:rPr>
              <a:t>Tigre</a:t>
            </a:r>
          </a:p>
        </p:txBody>
      </p:sp>
      <p:sp>
        <p:nvSpPr>
          <p:cNvPr id="4" name="Freeform 3"/>
          <p:cNvSpPr/>
          <p:nvPr/>
        </p:nvSpPr>
        <p:spPr>
          <a:xfrm>
            <a:off x="2266364" y="661958"/>
            <a:ext cx="6787878" cy="2711587"/>
          </a:xfrm>
          <a:custGeom>
            <a:avLst/>
            <a:gdLst>
              <a:gd name="connsiteX0" fmla="*/ 5761281 w 5855078"/>
              <a:gd name="connsiteY0" fmla="*/ 142715 h 2321369"/>
              <a:gd name="connsiteX1" fmla="*/ 5531279 w 5855078"/>
              <a:gd name="connsiteY1" fmla="*/ 647598 h 2321369"/>
              <a:gd name="connsiteX2" fmla="*/ 5469571 w 5855078"/>
              <a:gd name="connsiteY2" fmla="*/ 720526 h 2321369"/>
              <a:gd name="connsiteX3" fmla="*/ 5368594 w 5855078"/>
              <a:gd name="connsiteY3" fmla="*/ 877601 h 2321369"/>
              <a:gd name="connsiteX4" fmla="*/ 5166641 w 5855078"/>
              <a:gd name="connsiteY4" fmla="*/ 1186141 h 2321369"/>
              <a:gd name="connsiteX5" fmla="*/ 5099323 w 5855078"/>
              <a:gd name="connsiteY5" fmla="*/ 1259068 h 2321369"/>
              <a:gd name="connsiteX6" fmla="*/ 4858101 w 5855078"/>
              <a:gd name="connsiteY6" fmla="*/ 1455412 h 2321369"/>
              <a:gd name="connsiteX7" fmla="*/ 4779563 w 5855078"/>
              <a:gd name="connsiteY7" fmla="*/ 1511510 h 2321369"/>
              <a:gd name="connsiteX8" fmla="*/ 4701026 w 5855078"/>
              <a:gd name="connsiteY8" fmla="*/ 1567608 h 2321369"/>
              <a:gd name="connsiteX9" fmla="*/ 4633708 w 5855078"/>
              <a:gd name="connsiteY9" fmla="*/ 1606877 h 2321369"/>
              <a:gd name="connsiteX10" fmla="*/ 4341998 w 5855078"/>
              <a:gd name="connsiteY10" fmla="*/ 1803220 h 2321369"/>
              <a:gd name="connsiteX11" fmla="*/ 4212972 w 5855078"/>
              <a:gd name="connsiteY11" fmla="*/ 1859319 h 2321369"/>
              <a:gd name="connsiteX12" fmla="*/ 4128825 w 5855078"/>
              <a:gd name="connsiteY12" fmla="*/ 1904197 h 2321369"/>
              <a:gd name="connsiteX13" fmla="*/ 3938091 w 5855078"/>
              <a:gd name="connsiteY13" fmla="*/ 1977125 h 2321369"/>
              <a:gd name="connsiteX14" fmla="*/ 3534184 w 5855078"/>
              <a:gd name="connsiteY14" fmla="*/ 2122980 h 2321369"/>
              <a:gd name="connsiteX15" fmla="*/ 3388329 w 5855078"/>
              <a:gd name="connsiteY15" fmla="*/ 2167858 h 2321369"/>
              <a:gd name="connsiteX16" fmla="*/ 3191986 w 5855078"/>
              <a:gd name="connsiteY16" fmla="*/ 2252006 h 2321369"/>
              <a:gd name="connsiteX17" fmla="*/ 3034911 w 5855078"/>
              <a:gd name="connsiteY17" fmla="*/ 2302494 h 2321369"/>
              <a:gd name="connsiteX18" fmla="*/ 2743200 w 5855078"/>
              <a:gd name="connsiteY18" fmla="*/ 2319323 h 2321369"/>
              <a:gd name="connsiteX19" fmla="*/ 2322464 w 5855078"/>
              <a:gd name="connsiteY19" fmla="*/ 2313714 h 2321369"/>
              <a:gd name="connsiteX20" fmla="*/ 2154170 w 5855078"/>
              <a:gd name="connsiteY20" fmla="*/ 2302494 h 2321369"/>
              <a:gd name="connsiteX21" fmla="*/ 2092462 w 5855078"/>
              <a:gd name="connsiteY21" fmla="*/ 2291274 h 2321369"/>
              <a:gd name="connsiteX22" fmla="*/ 2047583 w 5855078"/>
              <a:gd name="connsiteY22" fmla="*/ 2274445 h 2321369"/>
              <a:gd name="connsiteX23" fmla="*/ 2002705 w 5855078"/>
              <a:gd name="connsiteY23" fmla="*/ 2263225 h 2321369"/>
              <a:gd name="connsiteX24" fmla="*/ 1940997 w 5855078"/>
              <a:gd name="connsiteY24" fmla="*/ 2240786 h 2321369"/>
              <a:gd name="connsiteX25" fmla="*/ 1767092 w 5855078"/>
              <a:gd name="connsiteY25" fmla="*/ 2184688 h 2321369"/>
              <a:gd name="connsiteX26" fmla="*/ 1649286 w 5855078"/>
              <a:gd name="connsiteY26" fmla="*/ 2128590 h 2321369"/>
              <a:gd name="connsiteX27" fmla="*/ 1638067 w 5855078"/>
              <a:gd name="connsiteY27" fmla="*/ 2111760 h 2321369"/>
              <a:gd name="connsiteX28" fmla="*/ 1587578 w 5855078"/>
              <a:gd name="connsiteY28" fmla="*/ 2072492 h 2321369"/>
              <a:gd name="connsiteX29" fmla="*/ 1542700 w 5855078"/>
              <a:gd name="connsiteY29" fmla="*/ 2044443 h 2321369"/>
              <a:gd name="connsiteX30" fmla="*/ 1497821 w 5855078"/>
              <a:gd name="connsiteY30" fmla="*/ 2005174 h 2321369"/>
              <a:gd name="connsiteX31" fmla="*/ 1475382 w 5855078"/>
              <a:gd name="connsiteY31" fmla="*/ 1988344 h 2321369"/>
              <a:gd name="connsiteX32" fmla="*/ 1436113 w 5855078"/>
              <a:gd name="connsiteY32" fmla="*/ 1954685 h 2321369"/>
              <a:gd name="connsiteX33" fmla="*/ 1380015 w 5855078"/>
              <a:gd name="connsiteY33" fmla="*/ 1926636 h 2321369"/>
              <a:gd name="connsiteX34" fmla="*/ 1329527 w 5855078"/>
              <a:gd name="connsiteY34" fmla="*/ 1898587 h 2321369"/>
              <a:gd name="connsiteX35" fmla="*/ 1206111 w 5855078"/>
              <a:gd name="connsiteY35" fmla="*/ 1853709 h 2321369"/>
              <a:gd name="connsiteX36" fmla="*/ 1155622 w 5855078"/>
              <a:gd name="connsiteY36" fmla="*/ 1831269 h 2321369"/>
              <a:gd name="connsiteX37" fmla="*/ 1054646 w 5855078"/>
              <a:gd name="connsiteY37" fmla="*/ 1792001 h 2321369"/>
              <a:gd name="connsiteX38" fmla="*/ 1032206 w 5855078"/>
              <a:gd name="connsiteY38" fmla="*/ 1780781 h 2321369"/>
              <a:gd name="connsiteX39" fmla="*/ 1009767 w 5855078"/>
              <a:gd name="connsiteY39" fmla="*/ 1763952 h 2321369"/>
              <a:gd name="connsiteX40" fmla="*/ 976108 w 5855078"/>
              <a:gd name="connsiteY40" fmla="*/ 1747122 h 2321369"/>
              <a:gd name="connsiteX41" fmla="*/ 925620 w 5855078"/>
              <a:gd name="connsiteY41" fmla="*/ 1719073 h 2321369"/>
              <a:gd name="connsiteX42" fmla="*/ 779765 w 5855078"/>
              <a:gd name="connsiteY42" fmla="*/ 1668585 h 2321369"/>
              <a:gd name="connsiteX43" fmla="*/ 723667 w 5855078"/>
              <a:gd name="connsiteY43" fmla="*/ 1646146 h 2321369"/>
              <a:gd name="connsiteX44" fmla="*/ 656349 w 5855078"/>
              <a:gd name="connsiteY44" fmla="*/ 1629316 h 2321369"/>
              <a:gd name="connsiteX45" fmla="*/ 600251 w 5855078"/>
              <a:gd name="connsiteY45" fmla="*/ 1606877 h 2321369"/>
              <a:gd name="connsiteX46" fmla="*/ 482444 w 5855078"/>
              <a:gd name="connsiteY46" fmla="*/ 1567608 h 2321369"/>
              <a:gd name="connsiteX47" fmla="*/ 415127 w 5855078"/>
              <a:gd name="connsiteY47" fmla="*/ 1533949 h 2321369"/>
              <a:gd name="connsiteX48" fmla="*/ 387078 w 5855078"/>
              <a:gd name="connsiteY48" fmla="*/ 1517120 h 2321369"/>
              <a:gd name="connsiteX49" fmla="*/ 342199 w 5855078"/>
              <a:gd name="connsiteY49" fmla="*/ 1500290 h 2321369"/>
              <a:gd name="connsiteX50" fmla="*/ 291711 w 5855078"/>
              <a:gd name="connsiteY50" fmla="*/ 1472241 h 2321369"/>
              <a:gd name="connsiteX51" fmla="*/ 145855 w 5855078"/>
              <a:gd name="connsiteY51" fmla="*/ 1421753 h 2321369"/>
              <a:gd name="connsiteX52" fmla="*/ 89757 w 5855078"/>
              <a:gd name="connsiteY52" fmla="*/ 1388094 h 2321369"/>
              <a:gd name="connsiteX53" fmla="*/ 22440 w 5855078"/>
              <a:gd name="connsiteY53" fmla="*/ 1354435 h 2321369"/>
              <a:gd name="connsiteX54" fmla="*/ 0 w 5855078"/>
              <a:gd name="connsiteY54" fmla="*/ 1331996 h 232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855078" h="2321369">
                <a:moveTo>
                  <a:pt x="5761281" y="142715"/>
                </a:moveTo>
                <a:cubicBezTo>
                  <a:pt x="5647304" y="313686"/>
                  <a:pt x="5855078" y="0"/>
                  <a:pt x="5531279" y="647598"/>
                </a:cubicBezTo>
                <a:cubicBezTo>
                  <a:pt x="5517038" y="676080"/>
                  <a:pt x="5487960" y="694528"/>
                  <a:pt x="5469571" y="720526"/>
                </a:cubicBezTo>
                <a:cubicBezTo>
                  <a:pt x="5433627" y="771343"/>
                  <a:pt x="5400618" y="824227"/>
                  <a:pt x="5368594" y="877601"/>
                </a:cubicBezTo>
                <a:cubicBezTo>
                  <a:pt x="5284875" y="1017132"/>
                  <a:pt x="5296050" y="1045950"/>
                  <a:pt x="5166641" y="1186141"/>
                </a:cubicBezTo>
                <a:cubicBezTo>
                  <a:pt x="5144202" y="1210450"/>
                  <a:pt x="5123710" y="1236713"/>
                  <a:pt x="5099323" y="1259068"/>
                </a:cubicBezTo>
                <a:cubicBezTo>
                  <a:pt x="5058096" y="1296859"/>
                  <a:pt x="4911216" y="1415174"/>
                  <a:pt x="4858101" y="1455412"/>
                </a:cubicBezTo>
                <a:cubicBezTo>
                  <a:pt x="4832457" y="1474839"/>
                  <a:pt x="4805742" y="1492811"/>
                  <a:pt x="4779563" y="1511510"/>
                </a:cubicBezTo>
                <a:cubicBezTo>
                  <a:pt x="4753384" y="1530209"/>
                  <a:pt x="4728815" y="1551398"/>
                  <a:pt x="4701026" y="1567608"/>
                </a:cubicBezTo>
                <a:cubicBezTo>
                  <a:pt x="4678587" y="1580698"/>
                  <a:pt x="4655067" y="1592090"/>
                  <a:pt x="4633708" y="1606877"/>
                </a:cubicBezTo>
                <a:cubicBezTo>
                  <a:pt x="4509682" y="1692742"/>
                  <a:pt x="4531330" y="1720900"/>
                  <a:pt x="4341998" y="1803220"/>
                </a:cubicBezTo>
                <a:cubicBezTo>
                  <a:pt x="4298989" y="1821920"/>
                  <a:pt x="4255355" y="1839243"/>
                  <a:pt x="4212972" y="1859319"/>
                </a:cubicBezTo>
                <a:cubicBezTo>
                  <a:pt x="4184243" y="1872927"/>
                  <a:pt x="4158044" y="1891675"/>
                  <a:pt x="4128825" y="1904197"/>
                </a:cubicBezTo>
                <a:cubicBezTo>
                  <a:pt x="4066262" y="1931010"/>
                  <a:pt x="4001359" y="1952019"/>
                  <a:pt x="3938091" y="1977125"/>
                </a:cubicBezTo>
                <a:cubicBezTo>
                  <a:pt x="3662696" y="2086409"/>
                  <a:pt x="3881027" y="2012393"/>
                  <a:pt x="3534184" y="2122980"/>
                </a:cubicBezTo>
                <a:cubicBezTo>
                  <a:pt x="3485720" y="2138432"/>
                  <a:pt x="3435084" y="2147820"/>
                  <a:pt x="3388329" y="2167858"/>
                </a:cubicBezTo>
                <a:lnTo>
                  <a:pt x="3191986" y="2252006"/>
                </a:lnTo>
                <a:cubicBezTo>
                  <a:pt x="3121602" y="2281957"/>
                  <a:pt x="3116026" y="2286794"/>
                  <a:pt x="3034911" y="2302494"/>
                </a:cubicBezTo>
                <a:cubicBezTo>
                  <a:pt x="2937390" y="2321369"/>
                  <a:pt x="2843958" y="2316600"/>
                  <a:pt x="2743200" y="2319323"/>
                </a:cubicBezTo>
                <a:lnTo>
                  <a:pt x="2322464" y="2313714"/>
                </a:lnTo>
                <a:cubicBezTo>
                  <a:pt x="2301528" y="2313254"/>
                  <a:pt x="2179420" y="2304298"/>
                  <a:pt x="2154170" y="2302494"/>
                </a:cubicBezTo>
                <a:cubicBezTo>
                  <a:pt x="2133601" y="2298754"/>
                  <a:pt x="2112680" y="2296595"/>
                  <a:pt x="2092462" y="2291274"/>
                </a:cubicBezTo>
                <a:cubicBezTo>
                  <a:pt x="2077011" y="2287208"/>
                  <a:pt x="2062833" y="2279210"/>
                  <a:pt x="2047583" y="2274445"/>
                </a:cubicBezTo>
                <a:cubicBezTo>
                  <a:pt x="2032865" y="2269846"/>
                  <a:pt x="2017409" y="2267868"/>
                  <a:pt x="2002705" y="2263225"/>
                </a:cubicBezTo>
                <a:cubicBezTo>
                  <a:pt x="1981834" y="2256634"/>
                  <a:pt x="1961888" y="2247314"/>
                  <a:pt x="1940997" y="2240786"/>
                </a:cubicBezTo>
                <a:cubicBezTo>
                  <a:pt x="1854898" y="2213880"/>
                  <a:pt x="1835923" y="2216236"/>
                  <a:pt x="1767092" y="2184688"/>
                </a:cubicBezTo>
                <a:cubicBezTo>
                  <a:pt x="1548092" y="2084312"/>
                  <a:pt x="1777603" y="2183581"/>
                  <a:pt x="1649286" y="2128590"/>
                </a:cubicBezTo>
                <a:cubicBezTo>
                  <a:pt x="1645546" y="2122980"/>
                  <a:pt x="1643056" y="2116295"/>
                  <a:pt x="1638067" y="2111760"/>
                </a:cubicBezTo>
                <a:cubicBezTo>
                  <a:pt x="1622291" y="2097418"/>
                  <a:pt x="1605860" y="2083462"/>
                  <a:pt x="1587578" y="2072492"/>
                </a:cubicBezTo>
                <a:cubicBezTo>
                  <a:pt x="1571211" y="2062671"/>
                  <a:pt x="1557804" y="2055231"/>
                  <a:pt x="1542700" y="2044443"/>
                </a:cubicBezTo>
                <a:cubicBezTo>
                  <a:pt x="1498699" y="2013014"/>
                  <a:pt x="1541690" y="2043561"/>
                  <a:pt x="1497821" y="2005174"/>
                </a:cubicBezTo>
                <a:cubicBezTo>
                  <a:pt x="1490785" y="1999017"/>
                  <a:pt x="1482481" y="1994429"/>
                  <a:pt x="1475382" y="1988344"/>
                </a:cubicBezTo>
                <a:cubicBezTo>
                  <a:pt x="1445056" y="1962350"/>
                  <a:pt x="1473013" y="1979285"/>
                  <a:pt x="1436113" y="1954685"/>
                </a:cubicBezTo>
                <a:cubicBezTo>
                  <a:pt x="1389310" y="1923483"/>
                  <a:pt x="1427533" y="1950395"/>
                  <a:pt x="1380015" y="1926636"/>
                </a:cubicBezTo>
                <a:cubicBezTo>
                  <a:pt x="1362795" y="1918026"/>
                  <a:pt x="1346926" y="1906828"/>
                  <a:pt x="1329527" y="1898587"/>
                </a:cubicBezTo>
                <a:cubicBezTo>
                  <a:pt x="1275708" y="1873094"/>
                  <a:pt x="1264066" y="1875787"/>
                  <a:pt x="1206111" y="1853709"/>
                </a:cubicBezTo>
                <a:cubicBezTo>
                  <a:pt x="1188901" y="1847153"/>
                  <a:pt x="1172678" y="1838218"/>
                  <a:pt x="1155622" y="1831269"/>
                </a:cubicBezTo>
                <a:cubicBezTo>
                  <a:pt x="1122177" y="1817643"/>
                  <a:pt x="1086948" y="1808152"/>
                  <a:pt x="1054646" y="1792001"/>
                </a:cubicBezTo>
                <a:cubicBezTo>
                  <a:pt x="1047166" y="1788261"/>
                  <a:pt x="1039298" y="1785213"/>
                  <a:pt x="1032206" y="1780781"/>
                </a:cubicBezTo>
                <a:cubicBezTo>
                  <a:pt x="1024278" y="1775826"/>
                  <a:pt x="1017784" y="1768762"/>
                  <a:pt x="1009767" y="1763952"/>
                </a:cubicBezTo>
                <a:cubicBezTo>
                  <a:pt x="999011" y="1757498"/>
                  <a:pt x="987176" y="1753025"/>
                  <a:pt x="976108" y="1747122"/>
                </a:cubicBezTo>
                <a:cubicBezTo>
                  <a:pt x="959121" y="1738062"/>
                  <a:pt x="943495" y="1726223"/>
                  <a:pt x="925620" y="1719073"/>
                </a:cubicBezTo>
                <a:cubicBezTo>
                  <a:pt x="877851" y="1699965"/>
                  <a:pt x="827534" y="1687692"/>
                  <a:pt x="779765" y="1668585"/>
                </a:cubicBezTo>
                <a:cubicBezTo>
                  <a:pt x="761066" y="1661105"/>
                  <a:pt x="742859" y="1652252"/>
                  <a:pt x="723667" y="1646146"/>
                </a:cubicBezTo>
                <a:cubicBezTo>
                  <a:pt x="701626" y="1639133"/>
                  <a:pt x="678390" y="1636329"/>
                  <a:pt x="656349" y="1629316"/>
                </a:cubicBezTo>
                <a:cubicBezTo>
                  <a:pt x="637157" y="1623210"/>
                  <a:pt x="619231" y="1613612"/>
                  <a:pt x="600251" y="1606877"/>
                </a:cubicBezTo>
                <a:cubicBezTo>
                  <a:pt x="561241" y="1593035"/>
                  <a:pt x="519467" y="1586120"/>
                  <a:pt x="482444" y="1567608"/>
                </a:cubicBezTo>
                <a:cubicBezTo>
                  <a:pt x="460005" y="1556388"/>
                  <a:pt x="436640" y="1546856"/>
                  <a:pt x="415127" y="1533949"/>
                </a:cubicBezTo>
                <a:cubicBezTo>
                  <a:pt x="405777" y="1528339"/>
                  <a:pt x="396978" y="1521689"/>
                  <a:pt x="387078" y="1517120"/>
                </a:cubicBezTo>
                <a:cubicBezTo>
                  <a:pt x="372572" y="1510425"/>
                  <a:pt x="356655" y="1507093"/>
                  <a:pt x="342199" y="1500290"/>
                </a:cubicBezTo>
                <a:cubicBezTo>
                  <a:pt x="324779" y="1492092"/>
                  <a:pt x="309586" y="1479391"/>
                  <a:pt x="291711" y="1472241"/>
                </a:cubicBezTo>
                <a:cubicBezTo>
                  <a:pt x="243942" y="1453133"/>
                  <a:pt x="145855" y="1421753"/>
                  <a:pt x="145855" y="1421753"/>
                </a:cubicBezTo>
                <a:cubicBezTo>
                  <a:pt x="122965" y="1406492"/>
                  <a:pt x="120384" y="1404213"/>
                  <a:pt x="89757" y="1388094"/>
                </a:cubicBezTo>
                <a:cubicBezTo>
                  <a:pt x="67556" y="1376410"/>
                  <a:pt x="40180" y="1372174"/>
                  <a:pt x="22440" y="1354435"/>
                </a:cubicBezTo>
                <a:lnTo>
                  <a:pt x="0" y="1331996"/>
                </a:lnTo>
              </a:path>
            </a:pathLst>
          </a:cu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55105" y="4321739"/>
            <a:ext cx="39199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r-Latn-CS" sz="1000" dirty="0">
                <a:solidFill>
                  <a:srgbClr val="FFFFFF"/>
                </a:solidFill>
              </a:rPr>
              <a:t> Antonio Pigafeta - Mladi Italijan koji je vodio i sačuvao dnevnik sa putovanja:</a:t>
            </a:r>
          </a:p>
          <a:p>
            <a:pPr algn="l"/>
            <a:r>
              <a:rPr lang="sr-Latn-CS" sz="1000" dirty="0">
                <a:solidFill>
                  <a:srgbClr val="FFFFFF"/>
                </a:solidFill>
              </a:rPr>
              <a:t>“Si era creduto una volta esser questo un canal che mettese nel Mare del Sur....”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6" name="Picture 5" descr="victoria raka tr-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663831" y="3397144"/>
            <a:ext cx="1041638" cy="884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 plata novo236_17 r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0" y="-651087"/>
            <a:ext cx="9144000" cy="5978616"/>
          </a:xfrm>
          <a:prstGeom prst="rect">
            <a:avLst/>
          </a:prstGeom>
        </p:spPr>
      </p:pic>
      <p:sp>
        <p:nvSpPr>
          <p:cNvPr id="172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61949" y="4740363"/>
            <a:ext cx="66542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en-US" sz="1000" i="1" dirty="0" smtClean="0"/>
              <a:t>La Plata </a:t>
            </a:r>
            <a:r>
              <a:rPr lang="sr-Latn-CS" sz="1000" dirty="0" smtClean="0"/>
              <a:t>– Širina reke 242 km. “Si era creduto </a:t>
            </a:r>
          </a:p>
          <a:p>
            <a:pPr algn="l" eaLnBrk="1" hangingPunct="1">
              <a:spcBef>
                <a:spcPts val="0"/>
              </a:spcBef>
            </a:pPr>
            <a:r>
              <a:rPr lang="sr-Latn-CS" sz="1000" dirty="0" smtClean="0"/>
              <a:t>esser questo </a:t>
            </a:r>
            <a:r>
              <a:rPr lang="sr-Latn-CS" sz="1000" dirty="0" smtClean="0">
                <a:solidFill>
                  <a:srgbClr val="FFFFFF"/>
                </a:solidFill>
              </a:rPr>
              <a:t>un </a:t>
            </a:r>
            <a:r>
              <a:rPr lang="sr-Latn-CS" sz="1000" dirty="0">
                <a:solidFill>
                  <a:srgbClr val="FFFFFF"/>
                </a:solidFill>
              </a:rPr>
              <a:t>canal che mettese nel Mare del Sur</a:t>
            </a:r>
            <a:r>
              <a:rPr lang="sr-Latn-CS" sz="1000" dirty="0" smtClean="0">
                <a:solidFill>
                  <a:srgbClr val="FFFFFF"/>
                </a:solidFill>
              </a:rPr>
              <a:t>....”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695910" y="113282"/>
            <a:ext cx="2494846" cy="1323935"/>
          </a:xfrm>
          <a:prstGeom prst="cloudCallout">
            <a:avLst>
              <a:gd name="adj1" fmla="val 55135"/>
              <a:gd name="adj2" fmla="val 56465"/>
            </a:avLst>
          </a:prstGeom>
          <a:blipFill dpi="0" rotWithShape="1">
            <a:blip r:embed="rId4">
              <a:alphaModFix amt="77000"/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elika magelaNOVA karta sveta 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8262"/>
          </a:xfrm>
          <a:prstGeom prst="rect">
            <a:avLst/>
          </a:prstGeom>
        </p:spPr>
      </p:pic>
      <p:sp>
        <p:nvSpPr>
          <p:cNvPr id="458755" name="Freeform 3"/>
          <p:cNvSpPr>
            <a:spLocks/>
          </p:cNvSpPr>
          <p:nvPr/>
        </p:nvSpPr>
        <p:spPr bwMode="auto">
          <a:xfrm>
            <a:off x="3481390" y="1865809"/>
            <a:ext cx="835065" cy="1482229"/>
          </a:xfrm>
          <a:custGeom>
            <a:avLst/>
            <a:gdLst>
              <a:gd name="T0" fmla="*/ 1580140766 w 520"/>
              <a:gd name="T1" fmla="*/ 0 h 874"/>
              <a:gd name="T2" fmla="*/ 1282345477 w 520"/>
              <a:gd name="T3" fmla="*/ 238588764 h 874"/>
              <a:gd name="T4" fmla="*/ 1157757563 w 520"/>
              <a:gd name="T5" fmla="*/ 447041226 h 874"/>
              <a:gd name="T6" fmla="*/ 1103059580 w 520"/>
              <a:gd name="T7" fmla="*/ 607775041 h 874"/>
              <a:gd name="T8" fmla="*/ 1142563873 w 520"/>
              <a:gd name="T9" fmla="*/ 723301828 h 874"/>
              <a:gd name="T10" fmla="*/ 1112176492 w 520"/>
              <a:gd name="T11" fmla="*/ 823760291 h 874"/>
              <a:gd name="T12" fmla="*/ 1191183334 w 520"/>
              <a:gd name="T13" fmla="*/ 1024677218 h 874"/>
              <a:gd name="T14" fmla="*/ 1224609104 w 520"/>
              <a:gd name="T15" fmla="*/ 1074907136 h 874"/>
              <a:gd name="T16" fmla="*/ 1039246428 w 520"/>
              <a:gd name="T17" fmla="*/ 1245686386 h 874"/>
              <a:gd name="T18" fmla="*/ 884270916 w 520"/>
              <a:gd name="T19" fmla="*/ 1356191657 h 874"/>
              <a:gd name="T20" fmla="*/ 680676160 w 520"/>
              <a:gd name="T21" fmla="*/ 1411442919 h 874"/>
              <a:gd name="T22" fmla="*/ 477081404 w 520"/>
              <a:gd name="T23" fmla="*/ 1579711154 h 874"/>
              <a:gd name="T24" fmla="*/ 316027478 w 520"/>
              <a:gd name="T25" fmla="*/ 1798208964 h 874"/>
              <a:gd name="T26" fmla="*/ 261331238 w 520"/>
              <a:gd name="T27" fmla="*/ 2001637249 h 874"/>
              <a:gd name="T28" fmla="*/ 246137547 w 520"/>
              <a:gd name="T29" fmla="*/ 2122187954 h 874"/>
              <a:gd name="T30" fmla="*/ 139781659 w 520"/>
              <a:gd name="T31" fmla="*/ 2147483647 h 874"/>
              <a:gd name="T32" fmla="*/ 66851568 w 520"/>
              <a:gd name="T33" fmla="*/ 2147483647 h 874"/>
              <a:gd name="T34" fmla="*/ 0 w 520"/>
              <a:gd name="T35" fmla="*/ 2142278823 h 8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0"/>
              <a:gd name="T55" fmla="*/ 0 h 874"/>
              <a:gd name="T56" fmla="*/ 520 w 520"/>
              <a:gd name="T57" fmla="*/ 874 h 87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0" h="874">
                <a:moveTo>
                  <a:pt x="520" y="0"/>
                </a:moveTo>
                <a:cubicBezTo>
                  <a:pt x="482" y="32"/>
                  <a:pt x="445" y="65"/>
                  <a:pt x="422" y="95"/>
                </a:cubicBezTo>
                <a:cubicBezTo>
                  <a:pt x="399" y="125"/>
                  <a:pt x="391" y="154"/>
                  <a:pt x="381" y="178"/>
                </a:cubicBezTo>
                <a:cubicBezTo>
                  <a:pt x="371" y="202"/>
                  <a:pt x="364" y="224"/>
                  <a:pt x="363" y="242"/>
                </a:cubicBezTo>
                <a:cubicBezTo>
                  <a:pt x="362" y="260"/>
                  <a:pt x="375" y="274"/>
                  <a:pt x="376" y="288"/>
                </a:cubicBezTo>
                <a:cubicBezTo>
                  <a:pt x="377" y="302"/>
                  <a:pt x="363" y="308"/>
                  <a:pt x="366" y="328"/>
                </a:cubicBezTo>
                <a:cubicBezTo>
                  <a:pt x="369" y="348"/>
                  <a:pt x="386" y="392"/>
                  <a:pt x="392" y="408"/>
                </a:cubicBezTo>
                <a:cubicBezTo>
                  <a:pt x="398" y="424"/>
                  <a:pt x="411" y="413"/>
                  <a:pt x="403" y="428"/>
                </a:cubicBezTo>
                <a:cubicBezTo>
                  <a:pt x="395" y="443"/>
                  <a:pt x="361" y="477"/>
                  <a:pt x="342" y="496"/>
                </a:cubicBezTo>
                <a:cubicBezTo>
                  <a:pt x="323" y="515"/>
                  <a:pt x="311" y="529"/>
                  <a:pt x="291" y="540"/>
                </a:cubicBezTo>
                <a:cubicBezTo>
                  <a:pt x="271" y="551"/>
                  <a:pt x="246" y="547"/>
                  <a:pt x="224" y="562"/>
                </a:cubicBezTo>
                <a:cubicBezTo>
                  <a:pt x="202" y="577"/>
                  <a:pt x="177" y="603"/>
                  <a:pt x="157" y="629"/>
                </a:cubicBezTo>
                <a:cubicBezTo>
                  <a:pt x="137" y="655"/>
                  <a:pt x="116" y="688"/>
                  <a:pt x="104" y="716"/>
                </a:cubicBezTo>
                <a:cubicBezTo>
                  <a:pt x="92" y="744"/>
                  <a:pt x="90" y="776"/>
                  <a:pt x="86" y="797"/>
                </a:cubicBezTo>
                <a:cubicBezTo>
                  <a:pt x="82" y="818"/>
                  <a:pt x="88" y="833"/>
                  <a:pt x="81" y="845"/>
                </a:cubicBezTo>
                <a:cubicBezTo>
                  <a:pt x="74" y="857"/>
                  <a:pt x="56" y="865"/>
                  <a:pt x="46" y="869"/>
                </a:cubicBezTo>
                <a:cubicBezTo>
                  <a:pt x="36" y="873"/>
                  <a:pt x="30" y="874"/>
                  <a:pt x="22" y="871"/>
                </a:cubicBezTo>
                <a:cubicBezTo>
                  <a:pt x="14" y="868"/>
                  <a:pt x="3" y="856"/>
                  <a:pt x="0" y="853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8762" name="Text Box 10"/>
          <p:cNvSpPr txBox="1">
            <a:spLocks noChangeArrowheads="1"/>
          </p:cNvSpPr>
          <p:nvPr/>
        </p:nvSpPr>
        <p:spPr bwMode="auto">
          <a:xfrm>
            <a:off x="195291" y="4496091"/>
            <a:ext cx="2873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+mn-ea"/>
              </a:rPr>
              <a:t>MAGELANOV PUT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ea typeface="+mn-ea"/>
            </a:endParaRPr>
          </a:p>
        </p:txBody>
      </p:sp>
      <p:sp>
        <p:nvSpPr>
          <p:cNvPr id="171014" name="Text Box 12"/>
          <p:cNvSpPr txBox="1">
            <a:spLocks noChangeArrowheads="1"/>
          </p:cNvSpPr>
          <p:nvPr/>
        </p:nvSpPr>
        <p:spPr bwMode="auto">
          <a:xfrm>
            <a:off x="5830073" y="4286489"/>
            <a:ext cx="18906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1. SAN ANTONIO 120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2. TRINIDAD 110 t (22m)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3. CONCEPCION 90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4. VICTORIA 85 </a:t>
            </a:r>
            <a:r>
              <a:rPr lang="sr-Latn-CS" sz="1000" b="1" dirty="0" smtClean="0">
                <a:solidFill>
                  <a:schemeClr val="bg1"/>
                </a:solidFill>
              </a:rPr>
              <a:t>t (18m)</a:t>
            </a:r>
            <a:endParaRPr lang="sr-Latn-CS" sz="1000" b="1" dirty="0">
              <a:solidFill>
                <a:schemeClr val="bg1"/>
              </a:solidFill>
            </a:endParaRP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5. </a:t>
            </a:r>
            <a:r>
              <a:rPr lang="sr-Latn-CS" sz="1000" b="1" dirty="0">
                <a:solidFill>
                  <a:srgbClr val="FF0000"/>
                </a:solidFill>
              </a:rPr>
              <a:t>SANTIAGO 75 t</a:t>
            </a:r>
            <a:r>
              <a:rPr lang="sr-Latn-CS" sz="1000" b="1" dirty="0">
                <a:solidFill>
                  <a:schemeClr val="bg1"/>
                </a:solidFill>
              </a:rPr>
              <a:t>.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58766" name="Text Box 14"/>
          <p:cNvSpPr txBox="1">
            <a:spLocks noChangeArrowheads="1"/>
          </p:cNvSpPr>
          <p:nvPr/>
        </p:nvSpPr>
        <p:spPr bwMode="auto">
          <a:xfrm>
            <a:off x="3383342" y="1563948"/>
            <a:ext cx="10810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Sevilja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20.sept.1519.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8767" name="Text Box 15"/>
          <p:cNvSpPr txBox="1">
            <a:spLocks noChangeArrowheads="1"/>
          </p:cNvSpPr>
          <p:nvPr/>
        </p:nvSpPr>
        <p:spPr bwMode="auto">
          <a:xfrm>
            <a:off x="3563924" y="3136900"/>
            <a:ext cx="1489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Rio de Janeiro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13.dec.1519.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8768" name="Text Box 16"/>
          <p:cNvSpPr txBox="1">
            <a:spLocks noChangeArrowheads="1"/>
          </p:cNvSpPr>
          <p:nvPr/>
        </p:nvSpPr>
        <p:spPr bwMode="auto">
          <a:xfrm>
            <a:off x="3322638" y="3478204"/>
            <a:ext cx="2851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Rio de la Plata 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10.jan</a:t>
            </a:r>
            <a:r>
              <a:rPr lang="sr-Latn-CS" sz="800" dirty="0">
                <a:solidFill>
                  <a:schemeClr val="bg1"/>
                </a:solidFill>
              </a:rPr>
              <a:t>.-02.febr.1520.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8784" name="Freeform 32"/>
          <p:cNvSpPr>
            <a:spLocks/>
          </p:cNvSpPr>
          <p:nvPr/>
        </p:nvSpPr>
        <p:spPr bwMode="auto">
          <a:xfrm>
            <a:off x="3224212" y="3319463"/>
            <a:ext cx="285751" cy="290511"/>
          </a:xfrm>
          <a:custGeom>
            <a:avLst/>
            <a:gdLst>
              <a:gd name="T0" fmla="*/ 536791812 w 231"/>
              <a:gd name="T1" fmla="*/ 0 h 230"/>
              <a:gd name="T2" fmla="*/ 577114247 w 231"/>
              <a:gd name="T3" fmla="*/ 58647227 h 230"/>
              <a:gd name="T4" fmla="*/ 509070932 w 231"/>
              <a:gd name="T5" fmla="*/ 130539295 h 230"/>
              <a:gd name="T6" fmla="*/ 400703497 w 231"/>
              <a:gd name="T7" fmla="*/ 230807563 h 230"/>
              <a:gd name="T8" fmla="*/ 347781096 w 231"/>
              <a:gd name="T9" fmla="*/ 321617141 h 230"/>
              <a:gd name="T10" fmla="*/ 267136227 w 231"/>
              <a:gd name="T11" fmla="*/ 401075457 h 230"/>
              <a:gd name="T12" fmla="*/ 126007657 w 231"/>
              <a:gd name="T13" fmla="*/ 433237752 h 230"/>
              <a:gd name="T14" fmla="*/ 0 w 231"/>
              <a:gd name="T15" fmla="*/ 385940540 h 2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1"/>
              <a:gd name="T25" fmla="*/ 0 h 230"/>
              <a:gd name="T26" fmla="*/ 231 w 231"/>
              <a:gd name="T27" fmla="*/ 230 h 2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1" h="230">
                <a:moveTo>
                  <a:pt x="213" y="0"/>
                </a:moveTo>
                <a:cubicBezTo>
                  <a:pt x="222" y="10"/>
                  <a:pt x="231" y="20"/>
                  <a:pt x="229" y="31"/>
                </a:cubicBezTo>
                <a:cubicBezTo>
                  <a:pt x="227" y="42"/>
                  <a:pt x="214" y="54"/>
                  <a:pt x="202" y="69"/>
                </a:cubicBezTo>
                <a:cubicBezTo>
                  <a:pt x="190" y="84"/>
                  <a:pt x="170" y="105"/>
                  <a:pt x="159" y="122"/>
                </a:cubicBezTo>
                <a:cubicBezTo>
                  <a:pt x="148" y="139"/>
                  <a:pt x="147" y="155"/>
                  <a:pt x="138" y="170"/>
                </a:cubicBezTo>
                <a:cubicBezTo>
                  <a:pt x="129" y="185"/>
                  <a:pt x="121" y="202"/>
                  <a:pt x="106" y="212"/>
                </a:cubicBezTo>
                <a:cubicBezTo>
                  <a:pt x="91" y="222"/>
                  <a:pt x="68" y="230"/>
                  <a:pt x="50" y="229"/>
                </a:cubicBezTo>
                <a:cubicBezTo>
                  <a:pt x="32" y="228"/>
                  <a:pt x="16" y="216"/>
                  <a:pt x="0" y="204"/>
                </a:cubicBezTo>
              </a:path>
            </a:pathLst>
          </a:custGeom>
          <a:noFill/>
          <a:ln w="190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2947988" y="3589338"/>
            <a:ext cx="350837" cy="425450"/>
          </a:xfrm>
          <a:custGeom>
            <a:avLst/>
            <a:gdLst>
              <a:gd name="T0" fmla="*/ 408265290 w 204"/>
              <a:gd name="T1" fmla="*/ 0 h 309"/>
              <a:gd name="T2" fmla="*/ 478829743 w 204"/>
              <a:gd name="T3" fmla="*/ 73783455 h 309"/>
              <a:gd name="T4" fmla="*/ 498990987 w 204"/>
              <a:gd name="T5" fmla="*/ 151349453 h 309"/>
              <a:gd name="T6" fmla="*/ 383063735 w 204"/>
              <a:gd name="T7" fmla="*/ 200538051 h 309"/>
              <a:gd name="T8" fmla="*/ 274696255 w 204"/>
              <a:gd name="T9" fmla="*/ 202430514 h 309"/>
              <a:gd name="T10" fmla="*/ 262096271 w 204"/>
              <a:gd name="T11" fmla="*/ 257294082 h 309"/>
              <a:gd name="T12" fmla="*/ 226814094 w 204"/>
              <a:gd name="T13" fmla="*/ 331077592 h 309"/>
              <a:gd name="T14" fmla="*/ 136088446 w 204"/>
              <a:gd name="T15" fmla="*/ 399184829 h 309"/>
              <a:gd name="T16" fmla="*/ 80645001 w 204"/>
              <a:gd name="T17" fmla="*/ 421887242 h 309"/>
              <a:gd name="T18" fmla="*/ 126007824 w 204"/>
              <a:gd name="T19" fmla="*/ 448373390 h 309"/>
              <a:gd name="T20" fmla="*/ 148688430 w 204"/>
              <a:gd name="T21" fmla="*/ 505129421 h 309"/>
              <a:gd name="T22" fmla="*/ 115927202 w 204"/>
              <a:gd name="T23" fmla="*/ 573236658 h 309"/>
              <a:gd name="T24" fmla="*/ 0 w 204"/>
              <a:gd name="T25" fmla="*/ 573236658 h 30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4"/>
              <a:gd name="T40" fmla="*/ 0 h 309"/>
              <a:gd name="T41" fmla="*/ 204 w 204"/>
              <a:gd name="T42" fmla="*/ 309 h 30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4" h="309">
                <a:moveTo>
                  <a:pt x="162" y="0"/>
                </a:moveTo>
                <a:cubicBezTo>
                  <a:pt x="173" y="13"/>
                  <a:pt x="184" y="26"/>
                  <a:pt x="190" y="39"/>
                </a:cubicBezTo>
                <a:cubicBezTo>
                  <a:pt x="196" y="52"/>
                  <a:pt x="204" y="69"/>
                  <a:pt x="198" y="80"/>
                </a:cubicBezTo>
                <a:cubicBezTo>
                  <a:pt x="192" y="91"/>
                  <a:pt x="167" y="102"/>
                  <a:pt x="152" y="106"/>
                </a:cubicBezTo>
                <a:cubicBezTo>
                  <a:pt x="137" y="110"/>
                  <a:pt x="117" y="102"/>
                  <a:pt x="109" y="107"/>
                </a:cubicBezTo>
                <a:cubicBezTo>
                  <a:pt x="101" y="112"/>
                  <a:pt x="107" y="125"/>
                  <a:pt x="104" y="136"/>
                </a:cubicBezTo>
                <a:cubicBezTo>
                  <a:pt x="101" y="147"/>
                  <a:pt x="98" y="162"/>
                  <a:pt x="90" y="175"/>
                </a:cubicBezTo>
                <a:cubicBezTo>
                  <a:pt x="82" y="188"/>
                  <a:pt x="64" y="203"/>
                  <a:pt x="54" y="211"/>
                </a:cubicBezTo>
                <a:cubicBezTo>
                  <a:pt x="44" y="219"/>
                  <a:pt x="33" y="219"/>
                  <a:pt x="32" y="223"/>
                </a:cubicBezTo>
                <a:cubicBezTo>
                  <a:pt x="31" y="227"/>
                  <a:pt x="46" y="230"/>
                  <a:pt x="50" y="237"/>
                </a:cubicBezTo>
                <a:cubicBezTo>
                  <a:pt x="54" y="244"/>
                  <a:pt x="60" y="256"/>
                  <a:pt x="59" y="267"/>
                </a:cubicBezTo>
                <a:cubicBezTo>
                  <a:pt x="58" y="278"/>
                  <a:pt x="56" y="297"/>
                  <a:pt x="46" y="303"/>
                </a:cubicBezTo>
                <a:cubicBezTo>
                  <a:pt x="36" y="309"/>
                  <a:pt x="18" y="306"/>
                  <a:pt x="0" y="303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206750" y="3803649"/>
            <a:ext cx="16367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San Julian 31.mart.1520.</a:t>
            </a:r>
          </a:p>
          <a:p>
            <a:pPr algn="l" eaLnBrk="1" hangingPunct="1"/>
            <a:r>
              <a:rPr lang="sr-Latn-CS" sz="800" b="1" i="1" dirty="0">
                <a:solidFill>
                  <a:schemeClr val="bg1"/>
                </a:solidFill>
              </a:rPr>
              <a:t>Santiago</a:t>
            </a:r>
            <a:r>
              <a:rPr lang="sr-Latn-CS" sz="800" dirty="0">
                <a:solidFill>
                  <a:schemeClr val="bg1"/>
                </a:solidFill>
              </a:rPr>
              <a:t> strada 22.maj.1520.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8275" y="4748153"/>
            <a:ext cx="612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r-Latn-CS" sz="1000" dirty="0">
                <a:solidFill>
                  <a:schemeClr val="bg1"/>
                </a:solidFill>
              </a:rPr>
              <a:t> Antonio Pigafeta - Mladi Italijan koji je vodio i sačuvao dnevnik sa putovanja:</a:t>
            </a:r>
          </a:p>
          <a:p>
            <a:pPr algn="l"/>
            <a:r>
              <a:rPr lang="sr-Latn-CS" sz="1000" dirty="0">
                <a:solidFill>
                  <a:schemeClr val="bg1"/>
                </a:solidFill>
              </a:rPr>
              <a:t>“Si era creduto una volta esser questo un canal che mettese nel Mare del Sur....”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 descr="olupina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968" y="4351282"/>
            <a:ext cx="764991" cy="380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84" y="141"/>
            <a:ext cx="7819633" cy="51479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5044" y="887953"/>
            <a:ext cx="2503848" cy="1702203"/>
          </a:xfrm>
          <a:prstGeom prst="rect">
            <a:avLst/>
          </a:prstGeom>
          <a:solidFill>
            <a:srgbClr val="276F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66225" y="902120"/>
            <a:ext cx="2954181" cy="1805827"/>
          </a:xfrm>
        </p:spPr>
        <p:txBody>
          <a:bodyPr>
            <a:no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Кonvencija</a:t>
            </a:r>
            <a:r>
              <a:rPr lang="en-US" sz="1200" dirty="0">
                <a:solidFill>
                  <a:schemeClr val="bg1"/>
                </a:solidFill>
              </a:rPr>
              <a:t> o </a:t>
            </a:r>
            <a:r>
              <a:rPr lang="en-US" sz="1200" dirty="0" err="1">
                <a:solidFill>
                  <a:schemeClr val="bg1"/>
                </a:solidFill>
              </a:rPr>
              <a:t>orijentaciji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mapa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nastala</a:t>
            </a:r>
            <a:r>
              <a:rPr lang="en-US" sz="1200" dirty="0">
                <a:solidFill>
                  <a:schemeClr val="bg1"/>
                </a:solidFill>
              </a:rPr>
              <a:t>  je pre </a:t>
            </a:r>
            <a:r>
              <a:rPr lang="en-US" sz="1200" dirty="0" err="1">
                <a:solidFill>
                  <a:schemeClr val="bg1"/>
                </a:solidFill>
              </a:rPr>
              <a:t>nekoliko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vekova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kada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moreplovci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uglavnom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iz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Evrope</a:t>
            </a:r>
            <a:r>
              <a:rPr lang="en-US" sz="1200" dirty="0">
                <a:solidFill>
                  <a:schemeClr val="bg1"/>
                </a:solidFill>
              </a:rPr>
              <a:t>) </a:t>
            </a:r>
            <a:r>
              <a:rPr lang="en-US" sz="1200" dirty="0" err="1">
                <a:solidFill>
                  <a:schemeClr val="bg1"/>
                </a:solidFill>
              </a:rPr>
              <a:t>počeli</a:t>
            </a:r>
            <a:r>
              <a:rPr lang="en-US" sz="1200" dirty="0">
                <a:solidFill>
                  <a:schemeClr val="bg1"/>
                </a:solidFill>
              </a:rPr>
              <a:t> da </a:t>
            </a:r>
            <a:r>
              <a:rPr lang="en-US" sz="1200" dirty="0" err="1">
                <a:solidFill>
                  <a:schemeClr val="bg1"/>
                </a:solidFill>
              </a:rPr>
              <a:t>koriste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Severnjaču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magnetni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kompas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koga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su</a:t>
            </a:r>
            <a:r>
              <a:rPr lang="en-US" sz="1200" dirty="0">
                <a:solidFill>
                  <a:schemeClr val="bg1"/>
                </a:solidFill>
              </a:rPr>
              <a:t> 1000 </a:t>
            </a:r>
            <a:r>
              <a:rPr lang="en-US" sz="1200" dirty="0" err="1">
                <a:solidFill>
                  <a:schemeClr val="bg1"/>
                </a:solidFill>
              </a:rPr>
              <a:t>godina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ranije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koristili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Kinezi</a:t>
            </a:r>
            <a:r>
              <a:rPr lang="en-US" sz="1200" dirty="0">
                <a:solidFill>
                  <a:schemeClr val="bg1"/>
                </a:solidFill>
              </a:rPr>
              <a:t> u </a:t>
            </a:r>
            <a:r>
              <a:rPr lang="en-US" sz="1200" dirty="0" err="1">
                <a:solidFill>
                  <a:schemeClr val="bg1"/>
                </a:solidFill>
              </a:rPr>
              <a:t>geomantske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en-US" sz="1200" dirty="0" err="1">
                <a:solidFill>
                  <a:schemeClr val="bg1"/>
                </a:solidFill>
              </a:rPr>
              <a:t>feng-šui</a:t>
            </a:r>
            <a:r>
              <a:rPr lang="en-US" sz="1200" dirty="0">
                <a:solidFill>
                  <a:schemeClr val="bg1"/>
                </a:solidFill>
              </a:rPr>
              <a:t>) </a:t>
            </a:r>
            <a:r>
              <a:rPr lang="en-US" sz="1200" dirty="0" err="1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vojne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svrhe</a:t>
            </a:r>
            <a:r>
              <a:rPr lang="en-US" sz="1200" dirty="0">
                <a:solidFill>
                  <a:schemeClr val="bg1"/>
                </a:solidFill>
              </a:rPr>
              <a:t>). Pre toga, </a:t>
            </a:r>
            <a:r>
              <a:rPr lang="en-US" sz="1200" dirty="0" err="1">
                <a:solidFill>
                  <a:schemeClr val="bg1"/>
                </a:solidFill>
              </a:rPr>
              <a:t>na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vrhu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starih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geografskih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karata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najčešće</a:t>
            </a:r>
            <a:r>
              <a:rPr lang="en-US" sz="1200" dirty="0">
                <a:solidFill>
                  <a:schemeClr val="bg1"/>
                </a:solidFill>
              </a:rPr>
              <a:t> se </a:t>
            </a:r>
            <a:r>
              <a:rPr lang="en-US" sz="1200" dirty="0" err="1">
                <a:solidFill>
                  <a:schemeClr val="bg1"/>
                </a:solidFill>
              </a:rPr>
              <a:t>nalazio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Istok</a:t>
            </a:r>
            <a:r>
              <a:rPr lang="en-US" sz="1200" dirty="0">
                <a:solidFill>
                  <a:schemeClr val="bg1"/>
                </a:solidFill>
              </a:rPr>
              <a:t> (Orient). </a:t>
            </a:r>
            <a:r>
              <a:rPr lang="en-US" sz="1200" dirty="0" err="1">
                <a:solidFill>
                  <a:schemeClr val="bg1"/>
                </a:solidFill>
              </a:rPr>
              <a:t>Otuda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potiče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reč</a:t>
            </a:r>
            <a:r>
              <a:rPr lang="en-US" sz="1200" dirty="0">
                <a:solidFill>
                  <a:schemeClr val="bg1"/>
                </a:solidFill>
              </a:rPr>
              <a:t> “</a:t>
            </a:r>
            <a:r>
              <a:rPr lang="en-US" sz="1200" dirty="0" err="1">
                <a:solidFill>
                  <a:schemeClr val="bg1"/>
                </a:solidFill>
              </a:rPr>
              <a:t>orijentacija</a:t>
            </a:r>
            <a:r>
              <a:rPr lang="en-US" sz="1200" dirty="0">
                <a:solidFill>
                  <a:schemeClr val="bg1"/>
                </a:solidFill>
              </a:rPr>
              <a:t>”</a:t>
            </a:r>
            <a:r>
              <a:rPr lang="en-US" sz="1200" dirty="0" smtClean="0">
                <a:solidFill>
                  <a:schemeClr val="bg1"/>
                </a:solidFill>
              </a:rPr>
              <a:t>.			</a:t>
            </a:r>
          </a:p>
        </p:txBody>
      </p:sp>
    </p:spTree>
    <p:extLst>
      <p:ext uri="{BB962C8B-B14F-4D97-AF65-F5344CB8AC3E}">
        <p14:creationId xmlns="" xmlns:p14="http://schemas.microsoft.com/office/powerpoint/2010/main" val="2278848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zna amerika 2007 NO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168" y="7951"/>
            <a:ext cx="8561663" cy="5148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929" y="1415205"/>
            <a:ext cx="1796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Južna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Amerika</a:t>
            </a:r>
            <a:endParaRPr lang="en-US" sz="1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8994" y="1415205"/>
            <a:ext cx="1072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sr-Latn-C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ika</a:t>
            </a:r>
            <a:endParaRPr lang="en-US" sz="1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7860" y="3532903"/>
            <a:ext cx="1469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1200" dirty="0" smtClean="0">
                <a:solidFill>
                  <a:schemeClr val="accent2">
                    <a:lumMod val="50000"/>
                  </a:schemeClr>
                </a:solidFill>
              </a:rPr>
              <a:t>Buenos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Ai</a:t>
            </a:r>
            <a:r>
              <a:rPr lang="sr-Latn-CS" sz="1200" dirty="0" smtClean="0">
                <a:solidFill>
                  <a:schemeClr val="accent2">
                    <a:lumMod val="50000"/>
                  </a:schemeClr>
                </a:solidFill>
              </a:rPr>
              <a:t>res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8746" y="3532903"/>
            <a:ext cx="1469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1200" dirty="0" smtClean="0">
                <a:solidFill>
                  <a:schemeClr val="accent2">
                    <a:lumMod val="50000"/>
                  </a:schemeClr>
                </a:solidFill>
              </a:rPr>
              <a:t>Cape Town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991560" y="3411102"/>
            <a:ext cx="3729162" cy="795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598212" y="3992871"/>
            <a:ext cx="2712732" cy="6632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68608" y="4072267"/>
            <a:ext cx="1796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Patagonija</a:t>
            </a:r>
            <a:endParaRPr lang="en-US" sz="1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9321" y="4809709"/>
            <a:ext cx="1796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Tierra del Fuego</a:t>
            </a:r>
            <a:endParaRPr lang="en-US" sz="1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 Trelew Punta Tombo A 0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8264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4754745"/>
            <a:ext cx="88931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sr-Latn-CS" sz="1000" dirty="0"/>
              <a:t>Patagonia – Beskrajna ravnica. </a:t>
            </a:r>
            <a:r>
              <a:rPr lang="sr-Latn-CS" sz="1000" dirty="0" smtClean="0"/>
              <a:t>Ime duguje Magelanu i “velikoj nozi” (patagaun), ili Velikom Patagonu iz knjige “Primaleon de Gresia” (1512.)</a:t>
            </a:r>
          </a:p>
          <a:p>
            <a:pPr algn="l"/>
            <a:r>
              <a:rPr lang="sr-Latn-CS" sz="1000" dirty="0"/>
              <a:t>P</a:t>
            </a:r>
            <a:r>
              <a:rPr lang="sr-Latn-CS" sz="1000" dirty="0" smtClean="0"/>
              <a:t>osedi su oko 100.000 </a:t>
            </a:r>
            <a:r>
              <a:rPr lang="sr-Latn-CS" sz="1000" dirty="0"/>
              <a:t>ha. Jedna kuća na svakih 80 km. Ovce su doneli Englezi</a:t>
            </a:r>
            <a:r>
              <a:rPr lang="sr-Latn-CS" sz="1000" dirty="0" smtClean="0"/>
              <a:t>...</a:t>
            </a:r>
            <a:r>
              <a:rPr lang="en-US" sz="1000" dirty="0" smtClean="0"/>
              <a:t> Po</a:t>
            </a:r>
            <a:r>
              <a:rPr lang="sr-Latn-CS" sz="1000" dirty="0" smtClean="0"/>
              <a:t>č</a:t>
            </a:r>
            <a:r>
              <a:rPr lang="en-US" sz="1000" dirty="0" err="1" smtClean="0"/>
              <a:t>etkom</a:t>
            </a:r>
            <a:r>
              <a:rPr lang="en-US" sz="1000" dirty="0" smtClean="0"/>
              <a:t> 20 </a:t>
            </a:r>
            <a:r>
              <a:rPr lang="en-US" sz="1000" dirty="0" err="1" smtClean="0"/>
              <a:t>veka</a:t>
            </a:r>
            <a:r>
              <a:rPr lang="sr-Latn-CS" sz="1000" dirty="0" smtClean="0"/>
              <a:t> bilo ih je oko 80 miliona.</a:t>
            </a:r>
            <a:endParaRPr lang="sr-Latn-CS" sz="1000" dirty="0"/>
          </a:p>
        </p:txBody>
      </p:sp>
      <p:pic>
        <p:nvPicPr>
          <p:cNvPr id="5" name="Picture 4" descr="patagonci 1.tif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0104" y="908498"/>
            <a:ext cx="2339340" cy="2933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1063" y="1013958"/>
            <a:ext cx="484810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err="1" smtClean="0">
                <a:solidFill>
                  <a:schemeClr val="bg1"/>
                </a:solidFill>
              </a:rPr>
              <a:t>Himna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Velšana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koji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su</a:t>
            </a:r>
            <a:r>
              <a:rPr lang="en-US" sz="1000" dirty="0" smtClean="0">
                <a:solidFill>
                  <a:schemeClr val="bg1"/>
                </a:solidFill>
              </a:rPr>
              <a:t> se </a:t>
            </a:r>
            <a:r>
              <a:rPr lang="en-US" sz="1000" dirty="0" err="1" smtClean="0">
                <a:solidFill>
                  <a:schemeClr val="bg1"/>
                </a:solidFill>
              </a:rPr>
              <a:t>iselili</a:t>
            </a:r>
            <a:r>
              <a:rPr lang="en-US" sz="1000" dirty="0" smtClean="0">
                <a:solidFill>
                  <a:schemeClr val="bg1"/>
                </a:solidFill>
              </a:rPr>
              <a:t> u </a:t>
            </a:r>
            <a:r>
              <a:rPr lang="en-US" sz="1000" dirty="0" err="1" smtClean="0">
                <a:solidFill>
                  <a:schemeClr val="bg1"/>
                </a:solidFill>
              </a:rPr>
              <a:t>Patagoniju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de-DE" sz="1000" i="1" dirty="0" smtClean="0">
                <a:solidFill>
                  <a:schemeClr val="bg1"/>
                </a:solidFill>
              </a:rPr>
              <a:t>28 maja1865 g.</a:t>
            </a:r>
            <a:endParaRPr lang="de-DE" sz="1000" i="1" dirty="0">
              <a:solidFill>
                <a:schemeClr val="bg1"/>
              </a:solidFill>
            </a:endParaRPr>
          </a:p>
          <a:p>
            <a:pPr algn="l"/>
            <a:r>
              <a:rPr lang="de-DE" sz="1000" i="1" dirty="0">
                <a:solidFill>
                  <a:schemeClr val="bg1"/>
                </a:solidFill>
              </a:rPr>
              <a:t>Iskrcali su se 28 jula </a:t>
            </a:r>
            <a:r>
              <a:rPr lang="de-DE" sz="1000" i="1" dirty="0" smtClean="0">
                <a:solidFill>
                  <a:schemeClr val="bg1"/>
                </a:solidFill>
              </a:rPr>
              <a:t>1865. </a:t>
            </a:r>
            <a:r>
              <a:rPr lang="de-DE" sz="1000" i="1" dirty="0">
                <a:solidFill>
                  <a:schemeClr val="bg1"/>
                </a:solidFill>
              </a:rPr>
              <a:t>Bilo ih je 151 </a:t>
            </a:r>
            <a:r>
              <a:rPr lang="de-DE" sz="1000" i="1" dirty="0" smtClean="0">
                <a:solidFill>
                  <a:schemeClr val="bg1"/>
                </a:solidFill>
              </a:rPr>
              <a:t>(mu</a:t>
            </a:r>
            <a:r>
              <a:rPr lang="x-none" sz="1000" i="1" dirty="0" smtClean="0">
                <a:solidFill>
                  <a:schemeClr val="bg1"/>
                </a:solidFill>
              </a:rPr>
              <a:t>š</a:t>
            </a:r>
            <a:r>
              <a:rPr lang="de-DE" sz="1000" i="1" dirty="0" smtClean="0">
                <a:solidFill>
                  <a:schemeClr val="bg1"/>
                </a:solidFill>
              </a:rPr>
              <a:t>karaca</a:t>
            </a:r>
            <a:r>
              <a:rPr lang="de-DE" sz="1000" i="1" dirty="0">
                <a:solidFill>
                  <a:schemeClr val="bg1"/>
                </a:solidFill>
              </a:rPr>
              <a:t>, </a:t>
            </a:r>
            <a:r>
              <a:rPr lang="x-none" sz="1000" i="1" dirty="0" smtClean="0">
                <a:solidFill>
                  <a:schemeClr val="bg1"/>
                </a:solidFill>
              </a:rPr>
              <a:t>ž</a:t>
            </a:r>
            <a:r>
              <a:rPr lang="de-DE" sz="1000" i="1" dirty="0" smtClean="0">
                <a:solidFill>
                  <a:schemeClr val="bg1"/>
                </a:solidFill>
              </a:rPr>
              <a:t>ena </a:t>
            </a:r>
            <a:r>
              <a:rPr lang="de-DE" sz="1000" i="1" dirty="0">
                <a:solidFill>
                  <a:schemeClr val="bg1"/>
                </a:solidFill>
              </a:rPr>
              <a:t>i dece+2 rodjene </a:t>
            </a:r>
            <a:r>
              <a:rPr lang="de-DE" sz="1000" i="1" dirty="0" smtClean="0">
                <a:solidFill>
                  <a:schemeClr val="bg1"/>
                </a:solidFill>
              </a:rPr>
              <a:t>bebe)</a:t>
            </a:r>
            <a:endParaRPr lang="en-US" sz="1000" dirty="0">
              <a:solidFill>
                <a:schemeClr val="bg1"/>
              </a:solidFill>
            </a:endParaRPr>
          </a:p>
          <a:p>
            <a:pPr algn="l"/>
            <a:endParaRPr lang="x-none" sz="1000" i="1" dirty="0" smtClean="0">
              <a:solidFill>
                <a:schemeClr val="bg1"/>
              </a:solidFill>
            </a:endParaRPr>
          </a:p>
          <a:p>
            <a:pPr algn="l"/>
            <a:r>
              <a:rPr lang="de-DE" sz="1000" i="1" dirty="0" smtClean="0">
                <a:solidFill>
                  <a:schemeClr val="bg1"/>
                </a:solidFill>
              </a:rPr>
              <a:t>Pronašli </a:t>
            </a:r>
            <a:r>
              <a:rPr lang="de-DE" sz="1000" i="1" dirty="0">
                <a:solidFill>
                  <a:schemeClr val="bg1"/>
                </a:solidFill>
              </a:rPr>
              <a:t>smo bolju zemlju</a:t>
            </a:r>
            <a:endParaRPr lang="en-US" sz="1000" dirty="0">
              <a:solidFill>
                <a:schemeClr val="bg1"/>
              </a:solidFill>
            </a:endParaRPr>
          </a:p>
          <a:p>
            <a:pPr algn="l"/>
            <a:r>
              <a:rPr lang="de-DE" sz="1000" i="1" dirty="0">
                <a:solidFill>
                  <a:schemeClr val="bg1"/>
                </a:solidFill>
              </a:rPr>
              <a:t>Na dalekom prostoru Juga</a:t>
            </a:r>
            <a:endParaRPr lang="en-US" sz="1000" dirty="0">
              <a:solidFill>
                <a:schemeClr val="bg1"/>
              </a:solidFill>
            </a:endParaRPr>
          </a:p>
          <a:p>
            <a:pPr algn="l"/>
            <a:r>
              <a:rPr lang="de-DE" sz="1000" i="1" dirty="0">
                <a:solidFill>
                  <a:schemeClr val="bg1"/>
                </a:solidFill>
              </a:rPr>
              <a:t>U Patagoniji...</a:t>
            </a:r>
            <a:endParaRPr lang="en-US" sz="1000" dirty="0">
              <a:solidFill>
                <a:schemeClr val="bg1"/>
              </a:solidFill>
            </a:endParaRPr>
          </a:p>
          <a:p>
            <a:pPr algn="l"/>
            <a:r>
              <a:rPr lang="de-DE" sz="1000" i="1" dirty="0">
                <a:solidFill>
                  <a:schemeClr val="bg1"/>
                </a:solidFill>
              </a:rPr>
              <a:t>Tamo ćemo živeti u miru</a:t>
            </a:r>
            <a:endParaRPr lang="en-US" sz="1000" dirty="0">
              <a:solidFill>
                <a:schemeClr val="bg1"/>
              </a:solidFill>
            </a:endParaRPr>
          </a:p>
          <a:p>
            <a:pPr algn="l"/>
            <a:r>
              <a:rPr lang="en-US" sz="1000" i="1" dirty="0" err="1">
                <a:solidFill>
                  <a:schemeClr val="bg1"/>
                </a:solidFill>
              </a:rPr>
              <a:t>Bez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straha</a:t>
            </a:r>
            <a:r>
              <a:rPr lang="en-US" sz="1000" i="1" dirty="0">
                <a:solidFill>
                  <a:schemeClr val="bg1"/>
                </a:solidFill>
              </a:rPr>
              <a:t> od </a:t>
            </a:r>
            <a:r>
              <a:rPr lang="en-US" sz="1000" i="1" dirty="0" err="1">
                <a:solidFill>
                  <a:schemeClr val="bg1"/>
                </a:solidFill>
              </a:rPr>
              <a:t>izdajnika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i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mačeva</a:t>
            </a:r>
            <a:endParaRPr lang="en-US" sz="1000" dirty="0">
              <a:solidFill>
                <a:schemeClr val="bg1"/>
              </a:solidFill>
            </a:endParaRPr>
          </a:p>
          <a:p>
            <a:pPr algn="l"/>
            <a:r>
              <a:rPr lang="en-US" sz="1000" i="1" dirty="0">
                <a:solidFill>
                  <a:schemeClr val="bg1"/>
                </a:solidFill>
              </a:rPr>
              <a:t>A </a:t>
            </a:r>
            <a:r>
              <a:rPr lang="en-US" sz="1000" i="1" dirty="0" err="1">
                <a:solidFill>
                  <a:schemeClr val="bg1"/>
                </a:solidFill>
              </a:rPr>
              <a:t>tamo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će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nam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kralj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biti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200" b="1" i="1" dirty="0">
                <a:solidFill>
                  <a:schemeClr val="bg1"/>
                </a:solidFill>
              </a:rPr>
              <a:t>Kit </a:t>
            </a:r>
            <a:endParaRPr lang="en-US" sz="1200" b="1" dirty="0">
              <a:solidFill>
                <a:schemeClr val="bg1"/>
              </a:solidFill>
            </a:endParaRPr>
          </a:p>
          <a:p>
            <a:pPr algn="l"/>
            <a:r>
              <a:rPr lang="de-DE" sz="1000" i="1" dirty="0">
                <a:solidFill>
                  <a:schemeClr val="bg1"/>
                </a:solidFill>
              </a:rPr>
              <a:t>Nek blagosloven je Gospod</a:t>
            </a:r>
            <a:r>
              <a:rPr lang="de-DE" sz="1000" i="1" dirty="0" smtClean="0">
                <a:solidFill>
                  <a:schemeClr val="bg1"/>
                </a:solidFill>
              </a:rPr>
              <a:t>!</a:t>
            </a:r>
            <a:endParaRPr lang="de-DE" sz="10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1064" y="3016913"/>
            <a:ext cx="248009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sz="1000" i="1" dirty="0"/>
          </a:p>
          <a:p>
            <a:pPr algn="l"/>
            <a:r>
              <a:rPr lang="en-US" sz="1000" dirty="0" smtClean="0"/>
              <a:t>We </a:t>
            </a:r>
            <a:r>
              <a:rPr lang="en-US" sz="1000" dirty="0"/>
              <a:t>have found a better land</a:t>
            </a:r>
          </a:p>
          <a:p>
            <a:pPr algn="l"/>
            <a:r>
              <a:rPr lang="en-US" sz="1000" dirty="0"/>
              <a:t>In a far off region on the South</a:t>
            </a:r>
          </a:p>
          <a:p>
            <a:pPr algn="l"/>
            <a:r>
              <a:rPr lang="en-US" sz="1000" dirty="0"/>
              <a:t>In </a:t>
            </a:r>
            <a:r>
              <a:rPr lang="en-US" sz="1000" dirty="0" smtClean="0"/>
              <a:t>Patagonia…</a:t>
            </a:r>
            <a:endParaRPr lang="en-US" sz="1000" dirty="0"/>
          </a:p>
          <a:p>
            <a:pPr algn="l"/>
            <a:r>
              <a:rPr lang="en-US" sz="1000" dirty="0"/>
              <a:t>There we shall live in peace</a:t>
            </a:r>
          </a:p>
          <a:p>
            <a:pPr algn="l"/>
            <a:r>
              <a:rPr lang="en-US" sz="1000" dirty="0"/>
              <a:t>Without fear of traitors nor swords</a:t>
            </a:r>
          </a:p>
          <a:p>
            <a:pPr algn="l"/>
            <a:r>
              <a:rPr lang="en-US" sz="1000" dirty="0"/>
              <a:t>And there </a:t>
            </a:r>
            <a:r>
              <a:rPr lang="en-US" sz="1400" b="1" dirty="0" smtClean="0"/>
              <a:t>W</a:t>
            </a:r>
            <a:r>
              <a:rPr lang="x-none" sz="1400" b="1" dirty="0" smtClean="0"/>
              <a:t>h</a:t>
            </a:r>
            <a:r>
              <a:rPr lang="en-US" sz="1400" b="1" dirty="0" smtClean="0"/>
              <a:t>ale</a:t>
            </a:r>
            <a:r>
              <a:rPr lang="en-US" sz="1000" dirty="0" smtClean="0"/>
              <a:t> </a:t>
            </a:r>
            <a:r>
              <a:rPr lang="en-US" sz="1000" dirty="0"/>
              <a:t>shall </a:t>
            </a:r>
            <a:r>
              <a:rPr lang="en-US" sz="1000" dirty="0" smtClean="0"/>
              <a:t>be</a:t>
            </a:r>
            <a:r>
              <a:rPr lang="x-none" sz="1000" dirty="0" smtClean="0"/>
              <a:t> the</a:t>
            </a:r>
            <a:r>
              <a:rPr lang="en-US" sz="1000" dirty="0" smtClean="0"/>
              <a:t> </a:t>
            </a:r>
            <a:r>
              <a:rPr lang="en-US" sz="1000" dirty="0"/>
              <a:t>King</a:t>
            </a:r>
            <a:r>
              <a:rPr lang="en-US" sz="1000" b="1" dirty="0"/>
              <a:t>:</a:t>
            </a:r>
          </a:p>
          <a:p>
            <a:pPr algn="l"/>
            <a:r>
              <a:rPr lang="en-US" sz="1000" dirty="0"/>
              <a:t>Hallowed be the Lord!</a:t>
            </a:r>
            <a:endParaRPr lang="en-US" sz="1000" dirty="0">
              <a:solidFill>
                <a:srgbClr val="5BC0FF"/>
              </a:solidFill>
            </a:endParaRPr>
          </a:p>
          <a:p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g tre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051799" cy="5148263"/>
          </a:xfrm>
          <a:prstGeom prst="rect">
            <a:avLst/>
          </a:prstGeom>
        </p:spPr>
      </p:pic>
      <p:pic>
        <p:nvPicPr>
          <p:cNvPr id="3" name="Picture 2" descr="05 Peninsula Valdes 218.jpg"/>
          <p:cNvPicPr>
            <a:picLocks noChangeAspect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321832" y="0"/>
            <a:ext cx="4822168" cy="514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 Peninsula Valdes A 1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760836"/>
            <a:ext cx="88931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sz="1000" dirty="0"/>
              <a:t>Peninsula Valdes - </a:t>
            </a:r>
            <a:r>
              <a:rPr lang="en-US" sz="1000" dirty="0" err="1"/>
              <a:t>Atlantik</a:t>
            </a:r>
            <a:endParaRPr lang="sr-Latn-CS" sz="1000" dirty="0"/>
          </a:p>
        </p:txBody>
      </p:sp>
    </p:spTree>
    <p:extLst>
      <p:ext uri="{BB962C8B-B14F-4D97-AF65-F5344CB8AC3E}">
        <p14:creationId xmlns="" xmlns:p14="http://schemas.microsoft.com/office/powerpoint/2010/main" val="418546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5" name="Picture 4" descr="05 Peninsula Valdes A 3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595" y="95"/>
            <a:ext cx="7694810" cy="4892539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0825" y="4829176"/>
            <a:ext cx="88931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sr-Latn-CS" sz="1000" dirty="0"/>
              <a:t>Balena franca australis – Pravi južni kit težina od 25 - 78 tona (ženke su teže) beba se rađa od 4 – 6 tona. Žive preko 70 godina.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179388" y="4897438"/>
            <a:ext cx="8210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200">
                <a:solidFill>
                  <a:schemeClr val="bg1"/>
                </a:solidFill>
              </a:rPr>
              <a:t>Isti su kao oni Punta Tombo...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5" name="Picture 4" descr="11 St Magdalena 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036" y="0"/>
            <a:ext cx="8055929" cy="5148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8615" y="4902042"/>
            <a:ext cx="23269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en-US" sz="1000" dirty="0" err="1" smtClean="0"/>
              <a:t>Nesta</a:t>
            </a:r>
            <a:r>
              <a:rPr lang="x-none" sz="1000" dirty="0" smtClean="0"/>
              <a:t>šni </a:t>
            </a:r>
            <a:r>
              <a:rPr lang="en-US" sz="1000" dirty="0" err="1" smtClean="0"/>
              <a:t>Magelanovi</a:t>
            </a:r>
            <a:r>
              <a:rPr lang="en-US" sz="1000" dirty="0" smtClean="0"/>
              <a:t> </a:t>
            </a:r>
            <a:r>
              <a:rPr lang="en-US" sz="1000" dirty="0" err="1" smtClean="0"/>
              <a:t>pingvini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50825" y="4908550"/>
            <a:ext cx="889317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sz="1200">
                <a:solidFill>
                  <a:schemeClr val="bg1"/>
                </a:solidFill>
              </a:rPr>
              <a:t>Punta Tombo - </a:t>
            </a:r>
            <a:r>
              <a:rPr lang="sr-Latn-CS" sz="1200">
                <a:solidFill>
                  <a:schemeClr val="bg1"/>
                </a:solidFill>
              </a:rPr>
              <a:t>Udvaranje na patagonski...</a:t>
            </a:r>
          </a:p>
        </p:txBody>
      </p:sp>
      <p:pic>
        <p:nvPicPr>
          <p:cNvPr id="5" name="Picture 4" descr="04 Trelew Punta Tombo 04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021" y="0"/>
            <a:ext cx="8595958" cy="5148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8615" y="4902042"/>
            <a:ext cx="23269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en-US" sz="1000" dirty="0" err="1" smtClean="0"/>
              <a:t>Nesta</a:t>
            </a:r>
            <a:r>
              <a:rPr lang="x-none" sz="1000" dirty="0" smtClean="0"/>
              <a:t>šni </a:t>
            </a:r>
            <a:r>
              <a:rPr lang="en-US" sz="1000" dirty="0" err="1" smtClean="0"/>
              <a:t>Magelanovi</a:t>
            </a:r>
            <a:r>
              <a:rPr lang="en-US" sz="1000" dirty="0" smtClean="0"/>
              <a:t> </a:t>
            </a:r>
            <a:r>
              <a:rPr lang="en-US" sz="1000" dirty="0" err="1" smtClean="0"/>
              <a:t>pingvini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7690615" cy="51482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87761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 Trelew Punta Tombo A 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783" y="-198783"/>
            <a:ext cx="8516435" cy="5701085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0825" y="4829176"/>
            <a:ext cx="88931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chemeClr val="bg1"/>
                </a:solidFill>
              </a:rPr>
              <a:t>Novo </a:t>
            </a:r>
            <a:r>
              <a:rPr lang="en-US" sz="1000" dirty="0" err="1" smtClean="0">
                <a:solidFill>
                  <a:schemeClr val="bg1"/>
                </a:solidFill>
              </a:rPr>
              <a:t>poznanstvo</a:t>
            </a:r>
            <a:endParaRPr lang="sr-Latn-C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55149" y="0"/>
            <a:ext cx="9584808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6708309" y="694328"/>
            <a:ext cx="1106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Zimovnik u zalivu</a:t>
            </a: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San </a:t>
            </a:r>
            <a:r>
              <a:rPr lang="sr-Latn-CS" sz="800" dirty="0">
                <a:solidFill>
                  <a:schemeClr val="bg1"/>
                </a:solidFill>
              </a:rPr>
              <a:t>Julian </a:t>
            </a:r>
            <a:endParaRPr lang="sr-Latn-CS" sz="800" dirty="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31.mart.1520</a:t>
            </a:r>
            <a:r>
              <a:rPr lang="sr-Latn-CS" sz="800" dirty="0">
                <a:solidFill>
                  <a:schemeClr val="bg1"/>
                </a:solidFill>
              </a:rPr>
              <a:t>. 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do 24 avgusta </a:t>
            </a:r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6281738" y="1638300"/>
            <a:ext cx="1433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Od 26 avg do 19 oktobra </a:t>
            </a:r>
          </a:p>
          <a:p>
            <a:pPr algn="l" eaLnBrk="1" hangingPunct="1"/>
            <a:r>
              <a:rPr lang="en-US" sz="800" dirty="0" smtClean="0">
                <a:solidFill>
                  <a:schemeClr val="bg1"/>
                </a:solidFill>
              </a:rPr>
              <a:t>N</a:t>
            </a:r>
            <a:r>
              <a:rPr lang="sr-Latn-CS" sz="800" dirty="0" smtClean="0">
                <a:solidFill>
                  <a:schemeClr val="bg1"/>
                </a:solidFill>
              </a:rPr>
              <a:t>astavak z</a:t>
            </a:r>
            <a:r>
              <a:rPr lang="en-US" sz="800" dirty="0" err="1" smtClean="0">
                <a:solidFill>
                  <a:schemeClr val="bg1"/>
                </a:solidFill>
              </a:rPr>
              <a:t>imovanja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sr-Latn-CS" sz="800" dirty="0" smtClean="0">
                <a:solidFill>
                  <a:schemeClr val="bg1"/>
                </a:solidFill>
              </a:rPr>
              <a:t>u </a:t>
            </a:r>
            <a:r>
              <a:rPr lang="sr-Latn-CS" sz="800" dirty="0">
                <a:solidFill>
                  <a:schemeClr val="bg1"/>
                </a:solidFill>
              </a:rPr>
              <a:t>zalivu St Cruz </a:t>
            </a:r>
          </a:p>
        </p:txBody>
      </p:sp>
      <p:sp>
        <p:nvSpPr>
          <p:cNvPr id="174090" name="Text Box 10"/>
          <p:cNvSpPr txBox="1">
            <a:spLocks noChangeArrowheads="1"/>
          </p:cNvSpPr>
          <p:nvPr/>
        </p:nvSpPr>
        <p:spPr bwMode="auto">
          <a:xfrm>
            <a:off x="6134100" y="3724275"/>
            <a:ext cx="30575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Ulazak u Magelanov prolaz 21.okt.1520.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2895601" y="1484313"/>
            <a:ext cx="706438" cy="706437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6115049" y="541337"/>
            <a:ext cx="573089" cy="573088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978457" y="3476625"/>
            <a:ext cx="10382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Cabo Virgenes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705475" y="3886200"/>
            <a:ext cx="13430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Cabo Espiritu Santo 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5800726" y="3838575"/>
            <a:ext cx="371475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5878585" y="866830"/>
            <a:ext cx="750708" cy="824546"/>
          </a:xfrm>
          <a:custGeom>
            <a:avLst/>
            <a:gdLst>
              <a:gd name="connsiteX0" fmla="*/ 612069 w 750708"/>
              <a:gd name="connsiteY0" fmla="*/ 0 h 824546"/>
              <a:gd name="connsiteX1" fmla="*/ 627926 w 750708"/>
              <a:gd name="connsiteY1" fmla="*/ 10571 h 824546"/>
              <a:gd name="connsiteX2" fmla="*/ 707209 w 750708"/>
              <a:gd name="connsiteY2" fmla="*/ 84569 h 824546"/>
              <a:gd name="connsiteX3" fmla="*/ 701924 w 750708"/>
              <a:gd name="connsiteY3" fmla="*/ 438701 h 824546"/>
              <a:gd name="connsiteX4" fmla="*/ 686067 w 750708"/>
              <a:gd name="connsiteY4" fmla="*/ 470414 h 824546"/>
              <a:gd name="connsiteX5" fmla="*/ 675496 w 750708"/>
              <a:gd name="connsiteY5" fmla="*/ 496842 h 824546"/>
              <a:gd name="connsiteX6" fmla="*/ 664925 w 750708"/>
              <a:gd name="connsiteY6" fmla="*/ 528555 h 824546"/>
              <a:gd name="connsiteX7" fmla="*/ 622640 w 750708"/>
              <a:gd name="connsiteY7" fmla="*/ 597267 h 824546"/>
              <a:gd name="connsiteX8" fmla="*/ 585642 w 750708"/>
              <a:gd name="connsiteY8" fmla="*/ 660694 h 824546"/>
              <a:gd name="connsiteX9" fmla="*/ 564499 w 750708"/>
              <a:gd name="connsiteY9" fmla="*/ 702978 h 824546"/>
              <a:gd name="connsiteX10" fmla="*/ 495787 w 750708"/>
              <a:gd name="connsiteY10" fmla="*/ 761119 h 824546"/>
              <a:gd name="connsiteX11" fmla="*/ 442932 w 750708"/>
              <a:gd name="connsiteY11" fmla="*/ 798118 h 824546"/>
              <a:gd name="connsiteX12" fmla="*/ 427075 w 750708"/>
              <a:gd name="connsiteY12" fmla="*/ 803404 h 824546"/>
              <a:gd name="connsiteX13" fmla="*/ 363649 w 750708"/>
              <a:gd name="connsiteY13" fmla="*/ 824546 h 824546"/>
              <a:gd name="connsiteX14" fmla="*/ 183940 w 750708"/>
              <a:gd name="connsiteY14" fmla="*/ 819260 h 824546"/>
              <a:gd name="connsiteX15" fmla="*/ 162798 w 750708"/>
              <a:gd name="connsiteY15" fmla="*/ 813975 h 824546"/>
              <a:gd name="connsiteX16" fmla="*/ 131084 w 750708"/>
              <a:gd name="connsiteY16" fmla="*/ 808689 h 824546"/>
              <a:gd name="connsiteX17" fmla="*/ 57087 w 750708"/>
              <a:gd name="connsiteY17" fmla="*/ 776976 h 824546"/>
              <a:gd name="connsiteX18" fmla="*/ 41230 w 750708"/>
              <a:gd name="connsiteY18" fmla="*/ 761119 h 824546"/>
              <a:gd name="connsiteX19" fmla="*/ 14802 w 750708"/>
              <a:gd name="connsiteY19" fmla="*/ 750548 h 82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0708" h="824546">
                <a:moveTo>
                  <a:pt x="612069" y="0"/>
                </a:moveTo>
                <a:cubicBezTo>
                  <a:pt x="617355" y="3524"/>
                  <a:pt x="623178" y="6351"/>
                  <a:pt x="627926" y="10571"/>
                </a:cubicBezTo>
                <a:cubicBezTo>
                  <a:pt x="654945" y="34588"/>
                  <a:pt x="707209" y="84569"/>
                  <a:pt x="707209" y="84569"/>
                </a:cubicBezTo>
                <a:cubicBezTo>
                  <a:pt x="750708" y="215065"/>
                  <a:pt x="728942" y="136997"/>
                  <a:pt x="701924" y="438701"/>
                </a:cubicBezTo>
                <a:cubicBezTo>
                  <a:pt x="700870" y="450473"/>
                  <a:pt x="690958" y="459655"/>
                  <a:pt x="686067" y="470414"/>
                </a:cubicBezTo>
                <a:cubicBezTo>
                  <a:pt x="682141" y="479051"/>
                  <a:pt x="678738" y="487925"/>
                  <a:pt x="675496" y="496842"/>
                </a:cubicBezTo>
                <a:cubicBezTo>
                  <a:pt x="671688" y="507314"/>
                  <a:pt x="670115" y="518695"/>
                  <a:pt x="664925" y="528555"/>
                </a:cubicBezTo>
                <a:cubicBezTo>
                  <a:pt x="652399" y="552354"/>
                  <a:pt x="633233" y="572548"/>
                  <a:pt x="622640" y="597267"/>
                </a:cubicBezTo>
                <a:cubicBezTo>
                  <a:pt x="580402" y="695826"/>
                  <a:pt x="633611" y="580749"/>
                  <a:pt x="585642" y="660694"/>
                </a:cubicBezTo>
                <a:cubicBezTo>
                  <a:pt x="569873" y="686975"/>
                  <a:pt x="582233" y="683273"/>
                  <a:pt x="564499" y="702978"/>
                </a:cubicBezTo>
                <a:cubicBezTo>
                  <a:pt x="518014" y="754629"/>
                  <a:pt x="542380" y="726173"/>
                  <a:pt x="495787" y="761119"/>
                </a:cubicBezTo>
                <a:cubicBezTo>
                  <a:pt x="479949" y="772998"/>
                  <a:pt x="459668" y="788820"/>
                  <a:pt x="442932" y="798118"/>
                </a:cubicBezTo>
                <a:cubicBezTo>
                  <a:pt x="438062" y="800824"/>
                  <a:pt x="432248" y="801335"/>
                  <a:pt x="427075" y="803404"/>
                </a:cubicBezTo>
                <a:cubicBezTo>
                  <a:pt x="375355" y="824091"/>
                  <a:pt x="407561" y="815763"/>
                  <a:pt x="363649" y="824546"/>
                </a:cubicBezTo>
                <a:cubicBezTo>
                  <a:pt x="303746" y="822784"/>
                  <a:pt x="243786" y="822410"/>
                  <a:pt x="183940" y="819260"/>
                </a:cubicBezTo>
                <a:cubicBezTo>
                  <a:pt x="176686" y="818878"/>
                  <a:pt x="169921" y="815400"/>
                  <a:pt x="162798" y="813975"/>
                </a:cubicBezTo>
                <a:cubicBezTo>
                  <a:pt x="152289" y="811873"/>
                  <a:pt x="141655" y="810451"/>
                  <a:pt x="131084" y="808689"/>
                </a:cubicBezTo>
                <a:cubicBezTo>
                  <a:pt x="106418" y="798118"/>
                  <a:pt x="76063" y="795952"/>
                  <a:pt x="57087" y="776976"/>
                </a:cubicBezTo>
                <a:cubicBezTo>
                  <a:pt x="51801" y="771690"/>
                  <a:pt x="47720" y="764828"/>
                  <a:pt x="41230" y="761119"/>
                </a:cubicBezTo>
                <a:cubicBezTo>
                  <a:pt x="0" y="737560"/>
                  <a:pt x="31286" y="767032"/>
                  <a:pt x="14802" y="750548"/>
                </a:cubicBezTo>
              </a:path>
            </a:pathLst>
          </a:cu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729535" y="1659660"/>
            <a:ext cx="323169" cy="2066650"/>
          </a:xfrm>
          <a:custGeom>
            <a:avLst/>
            <a:gdLst>
              <a:gd name="connsiteX0" fmla="*/ 221993 w 323169"/>
              <a:gd name="connsiteY0" fmla="*/ 0 h 2066650"/>
              <a:gd name="connsiteX1" fmla="*/ 248421 w 323169"/>
              <a:gd name="connsiteY1" fmla="*/ 158567 h 2066650"/>
              <a:gd name="connsiteX2" fmla="*/ 211422 w 323169"/>
              <a:gd name="connsiteY2" fmla="*/ 523270 h 2066650"/>
              <a:gd name="connsiteX3" fmla="*/ 190280 w 323169"/>
              <a:gd name="connsiteY3" fmla="*/ 560268 h 2066650"/>
              <a:gd name="connsiteX4" fmla="*/ 158567 w 323169"/>
              <a:gd name="connsiteY4" fmla="*/ 650123 h 2066650"/>
              <a:gd name="connsiteX5" fmla="*/ 137425 w 323169"/>
              <a:gd name="connsiteY5" fmla="*/ 708264 h 2066650"/>
              <a:gd name="connsiteX6" fmla="*/ 116282 w 323169"/>
              <a:gd name="connsiteY6" fmla="*/ 755834 h 2066650"/>
              <a:gd name="connsiteX7" fmla="*/ 89855 w 323169"/>
              <a:gd name="connsiteY7" fmla="*/ 829831 h 2066650"/>
              <a:gd name="connsiteX8" fmla="*/ 68712 w 323169"/>
              <a:gd name="connsiteY8" fmla="*/ 877401 h 2066650"/>
              <a:gd name="connsiteX9" fmla="*/ 42285 w 323169"/>
              <a:gd name="connsiteY9" fmla="*/ 956685 h 2066650"/>
              <a:gd name="connsiteX10" fmla="*/ 52856 w 323169"/>
              <a:gd name="connsiteY10" fmla="*/ 1120537 h 2066650"/>
              <a:gd name="connsiteX11" fmla="*/ 79283 w 323169"/>
              <a:gd name="connsiteY11" fmla="*/ 1183963 h 2066650"/>
              <a:gd name="connsiteX12" fmla="*/ 100426 w 323169"/>
              <a:gd name="connsiteY12" fmla="*/ 1242104 h 2066650"/>
              <a:gd name="connsiteX13" fmla="*/ 174423 w 323169"/>
              <a:gd name="connsiteY13" fmla="*/ 1384814 h 2066650"/>
              <a:gd name="connsiteX14" fmla="*/ 206137 w 323169"/>
              <a:gd name="connsiteY14" fmla="*/ 1448241 h 2066650"/>
              <a:gd name="connsiteX15" fmla="*/ 232564 w 323169"/>
              <a:gd name="connsiteY15" fmla="*/ 1511667 h 2066650"/>
              <a:gd name="connsiteX16" fmla="*/ 243136 w 323169"/>
              <a:gd name="connsiteY16" fmla="*/ 1553952 h 2066650"/>
              <a:gd name="connsiteX17" fmla="*/ 269563 w 323169"/>
              <a:gd name="connsiteY17" fmla="*/ 1612093 h 2066650"/>
              <a:gd name="connsiteX18" fmla="*/ 301277 w 323169"/>
              <a:gd name="connsiteY18" fmla="*/ 1717804 h 2066650"/>
              <a:gd name="connsiteX19" fmla="*/ 322419 w 323169"/>
              <a:gd name="connsiteY19" fmla="*/ 1781230 h 2066650"/>
              <a:gd name="connsiteX20" fmla="*/ 317133 w 323169"/>
              <a:gd name="connsiteY20" fmla="*/ 1865799 h 2066650"/>
              <a:gd name="connsiteX21" fmla="*/ 269563 w 323169"/>
              <a:gd name="connsiteY21" fmla="*/ 1987367 h 2066650"/>
              <a:gd name="connsiteX22" fmla="*/ 258992 w 323169"/>
              <a:gd name="connsiteY22" fmla="*/ 2003223 h 2066650"/>
              <a:gd name="connsiteX23" fmla="*/ 190280 w 323169"/>
              <a:gd name="connsiteY23" fmla="*/ 2066650 h 2066650"/>
              <a:gd name="connsiteX24" fmla="*/ 0 w 323169"/>
              <a:gd name="connsiteY24" fmla="*/ 2056079 h 206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3169" h="2066650">
                <a:moveTo>
                  <a:pt x="221993" y="0"/>
                </a:moveTo>
                <a:cubicBezTo>
                  <a:pt x="235142" y="52590"/>
                  <a:pt x="247734" y="100194"/>
                  <a:pt x="248421" y="158567"/>
                </a:cubicBezTo>
                <a:cubicBezTo>
                  <a:pt x="250396" y="326418"/>
                  <a:pt x="267792" y="403482"/>
                  <a:pt x="211422" y="523270"/>
                </a:cubicBezTo>
                <a:cubicBezTo>
                  <a:pt x="205374" y="536122"/>
                  <a:pt x="197327" y="547935"/>
                  <a:pt x="190280" y="560268"/>
                </a:cubicBezTo>
                <a:cubicBezTo>
                  <a:pt x="171124" y="646473"/>
                  <a:pt x="191986" y="570752"/>
                  <a:pt x="158567" y="650123"/>
                </a:cubicBezTo>
                <a:cubicBezTo>
                  <a:pt x="150565" y="669129"/>
                  <a:pt x="145084" y="689117"/>
                  <a:pt x="137425" y="708264"/>
                </a:cubicBezTo>
                <a:cubicBezTo>
                  <a:pt x="130980" y="724375"/>
                  <a:pt x="122605" y="739675"/>
                  <a:pt x="116282" y="755834"/>
                </a:cubicBezTo>
                <a:cubicBezTo>
                  <a:pt x="106738" y="780225"/>
                  <a:pt x="99399" y="805440"/>
                  <a:pt x="89855" y="829831"/>
                </a:cubicBezTo>
                <a:cubicBezTo>
                  <a:pt x="83532" y="845990"/>
                  <a:pt x="75319" y="861356"/>
                  <a:pt x="68712" y="877401"/>
                </a:cubicBezTo>
                <a:cubicBezTo>
                  <a:pt x="52879" y="915852"/>
                  <a:pt x="53134" y="918712"/>
                  <a:pt x="42285" y="956685"/>
                </a:cubicBezTo>
                <a:cubicBezTo>
                  <a:pt x="45809" y="1011302"/>
                  <a:pt x="44062" y="1066517"/>
                  <a:pt x="52856" y="1120537"/>
                </a:cubicBezTo>
                <a:cubicBezTo>
                  <a:pt x="56536" y="1143143"/>
                  <a:pt x="70937" y="1162634"/>
                  <a:pt x="79283" y="1183963"/>
                </a:cubicBezTo>
                <a:cubicBezTo>
                  <a:pt x="86798" y="1203167"/>
                  <a:pt x="91598" y="1223467"/>
                  <a:pt x="100426" y="1242104"/>
                </a:cubicBezTo>
                <a:cubicBezTo>
                  <a:pt x="123365" y="1290530"/>
                  <a:pt x="149972" y="1337134"/>
                  <a:pt x="174423" y="1384814"/>
                </a:cubicBezTo>
                <a:cubicBezTo>
                  <a:pt x="185209" y="1405847"/>
                  <a:pt x="197046" y="1426421"/>
                  <a:pt x="206137" y="1448241"/>
                </a:cubicBezTo>
                <a:cubicBezTo>
                  <a:pt x="214946" y="1469383"/>
                  <a:pt x="224998" y="1490049"/>
                  <a:pt x="232564" y="1511667"/>
                </a:cubicBezTo>
                <a:cubicBezTo>
                  <a:pt x="237364" y="1525380"/>
                  <a:pt x="238113" y="1540319"/>
                  <a:pt x="243136" y="1553952"/>
                </a:cubicBezTo>
                <a:cubicBezTo>
                  <a:pt x="250496" y="1573928"/>
                  <a:pt x="261657" y="1592327"/>
                  <a:pt x="269563" y="1612093"/>
                </a:cubicBezTo>
                <a:cubicBezTo>
                  <a:pt x="285811" y="1652714"/>
                  <a:pt x="288187" y="1674793"/>
                  <a:pt x="301277" y="1717804"/>
                </a:cubicBezTo>
                <a:cubicBezTo>
                  <a:pt x="307766" y="1739124"/>
                  <a:pt x="315372" y="1760088"/>
                  <a:pt x="322419" y="1781230"/>
                </a:cubicBezTo>
                <a:cubicBezTo>
                  <a:pt x="320657" y="1809420"/>
                  <a:pt x="323169" y="1838207"/>
                  <a:pt x="317133" y="1865799"/>
                </a:cubicBezTo>
                <a:cubicBezTo>
                  <a:pt x="315750" y="1872120"/>
                  <a:pt x="281662" y="1963169"/>
                  <a:pt x="269563" y="1987367"/>
                </a:cubicBezTo>
                <a:cubicBezTo>
                  <a:pt x="266722" y="1993049"/>
                  <a:pt x="263284" y="1998540"/>
                  <a:pt x="258992" y="2003223"/>
                </a:cubicBezTo>
                <a:cubicBezTo>
                  <a:pt x="219539" y="2046262"/>
                  <a:pt x="223726" y="2041565"/>
                  <a:pt x="190280" y="2066650"/>
                </a:cubicBezTo>
                <a:cubicBezTo>
                  <a:pt x="7053" y="2055872"/>
                  <a:pt x="70578" y="2056079"/>
                  <a:pt x="0" y="2056079"/>
                </a:cubicBezTo>
              </a:path>
            </a:pathLst>
          </a:cu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5619750" y="3429000"/>
            <a:ext cx="324000" cy="3240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5600699" y="1408112"/>
            <a:ext cx="573089" cy="573088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6" descr="victoria raka tr-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654562" y="2865768"/>
            <a:ext cx="1041638" cy="884796"/>
          </a:xfrm>
          <a:prstGeom prst="rect">
            <a:avLst/>
          </a:prstGeom>
        </p:spPr>
      </p:pic>
      <p:pic>
        <p:nvPicPr>
          <p:cNvPr id="19" name="Picture 18" descr="olupina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058" y="258878"/>
            <a:ext cx="764991" cy="380861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7644049" y="251277"/>
            <a:ext cx="173939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4000"/>
                    </a:prstClr>
                  </a:outerShdw>
                </a:effectLst>
              </a:rPr>
              <a:t>Santiago</a:t>
            </a:r>
            <a:r>
              <a:rPr lang="sr-Latn-CS" sz="800" dirty="0" smtClean="0">
                <a:solidFill>
                  <a:schemeClr val="bg1"/>
                </a:solidFill>
              </a:rPr>
              <a:t> </a:t>
            </a:r>
            <a:r>
              <a:rPr lang="sr-Latn-CS" sz="800" dirty="0">
                <a:solidFill>
                  <a:schemeClr val="bg1"/>
                </a:solidFill>
              </a:rPr>
              <a:t>strada 22.maj.1520</a:t>
            </a:r>
            <a:r>
              <a:rPr lang="sr-Latn-CS" sz="800" dirty="0" smtClean="0">
                <a:solidFill>
                  <a:schemeClr val="bg1"/>
                </a:solidFill>
              </a:rPr>
              <a:t>.</a:t>
            </a: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El Kano podiže pobunu</a:t>
            </a: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Pogubljen Luis de Mendosa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800" dirty="0" err="1" smtClean="0">
                <a:solidFill>
                  <a:schemeClr val="bg1"/>
                </a:solidFill>
              </a:rPr>
              <a:t>Huan</a:t>
            </a:r>
            <a:r>
              <a:rPr lang="en-US" sz="800" dirty="0" smtClean="0">
                <a:solidFill>
                  <a:schemeClr val="bg1"/>
                </a:solidFill>
              </a:rPr>
              <a:t> de Cartagena</a:t>
            </a:r>
            <a:r>
              <a:rPr lang="x-none" sz="800" dirty="0" smtClean="0">
                <a:solidFill>
                  <a:schemeClr val="bg1"/>
                </a:solidFill>
              </a:rPr>
              <a:t>-izgnanik</a:t>
            </a:r>
            <a:endParaRPr lang="sr-Latn-C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8" grpId="0"/>
      <p:bldP spid="174089" grpId="0"/>
      <p:bldP spid="174090" grpId="0"/>
      <p:bldP spid="12" grpId="0" animBg="1"/>
      <p:bldP spid="20" grpId="0" animBg="1"/>
      <p:bldP spid="21" grpId="0" animBg="1"/>
      <p:bldP spid="13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92 ColombusMap c.jpg"/>
          <p:cNvPicPr>
            <a:picLocks noChangeAspect="1"/>
          </p:cNvPicPr>
          <p:nvPr/>
        </p:nvPicPr>
        <p:blipFill>
          <a:blip r:embed="rId3" cstate="email">
            <a:alphaModFix amt="59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60" y="0"/>
            <a:ext cx="7581900" cy="4849337"/>
          </a:xfrm>
          <a:prstGeom prst="rect">
            <a:avLst/>
          </a:prstGeom>
        </p:spPr>
      </p:pic>
      <p:pic>
        <p:nvPicPr>
          <p:cNvPr id="6" name="Picture 5" descr="compass_on_a_nautical_chart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7DB55"/>
              </a:clrFrom>
              <a:clrTo>
                <a:srgbClr val="F7DB55">
                  <a:alpha val="0"/>
                </a:srgbClr>
              </a:clrTo>
            </a:clrChange>
            <a:alphaModFix amt="39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889" y="1720782"/>
            <a:ext cx="5448965" cy="359184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2115328"/>
            <a:ext cx="7924800" cy="2488988"/>
          </a:xfrm>
        </p:spPr>
        <p:txBody>
          <a:bodyPr>
            <a:noAutofit/>
          </a:bodyPr>
          <a:lstStyle/>
          <a:p>
            <a:r>
              <a:rPr lang="en-US" sz="1400" dirty="0" smtClean="0"/>
              <a:t>Ono </a:t>
            </a:r>
            <a:r>
              <a:rPr lang="en-US" sz="1400" dirty="0" err="1"/>
              <a:t>što</a:t>
            </a:r>
            <a:r>
              <a:rPr lang="en-US" sz="1400" dirty="0"/>
              <a:t> </a:t>
            </a:r>
            <a:r>
              <a:rPr lang="en-US" sz="1400" dirty="0" err="1"/>
              <a:t>smo</a:t>
            </a:r>
            <a:r>
              <a:rPr lang="en-US" sz="1400" dirty="0"/>
              <a:t> </a:t>
            </a:r>
            <a:r>
              <a:rPr lang="en-US" sz="1400" dirty="0" err="1"/>
              <a:t>izgubili</a:t>
            </a:r>
            <a:r>
              <a:rPr lang="en-US" sz="1400" dirty="0"/>
              <a:t> u </a:t>
            </a:r>
            <a:r>
              <a:rPr lang="en-US" sz="1400" dirty="0" err="1"/>
              <a:t>modernom</a:t>
            </a:r>
            <a:r>
              <a:rPr lang="en-US" sz="1400" dirty="0"/>
              <a:t> </a:t>
            </a:r>
            <a:r>
              <a:rPr lang="en-US" sz="1400" dirty="0" err="1"/>
              <a:t>svetu</a:t>
            </a:r>
            <a:r>
              <a:rPr lang="en-US" sz="1400" dirty="0"/>
              <a:t> </a:t>
            </a:r>
            <a:r>
              <a:rPr lang="en-US" sz="1400" dirty="0" err="1"/>
              <a:t>mapa</a:t>
            </a:r>
            <a:r>
              <a:rPr lang="en-US" sz="1400" dirty="0"/>
              <a:t> – to je </a:t>
            </a:r>
            <a:r>
              <a:rPr lang="en-US" sz="1400" dirty="0" err="1" smtClean="0"/>
              <a:t>posebni</a:t>
            </a:r>
            <a:r>
              <a:rPr lang="en-US" sz="1400" dirty="0" smtClean="0"/>
              <a:t> </a:t>
            </a:r>
            <a:r>
              <a:rPr lang="en-US" sz="1400" dirty="0" err="1" smtClean="0"/>
              <a:t>dragoceni</a:t>
            </a:r>
            <a:r>
              <a:rPr lang="en-US" sz="1400" dirty="0" smtClean="0"/>
              <a:t> </a:t>
            </a:r>
            <a:r>
              <a:rPr lang="en-US" sz="1400" dirty="0" err="1" smtClean="0"/>
              <a:t>osećaj</a:t>
            </a:r>
            <a:r>
              <a:rPr lang="en-US" sz="1400" dirty="0" smtClean="0"/>
              <a:t> </a:t>
            </a:r>
            <a:r>
              <a:rPr lang="en-US" sz="1400" dirty="0" err="1" smtClean="0"/>
              <a:t>uzbuđenja</a:t>
            </a:r>
            <a:r>
              <a:rPr lang="en-US" sz="1400" dirty="0" smtClean="0"/>
              <a:t>,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gubitak</a:t>
            </a:r>
            <a:r>
              <a:rPr lang="en-US" sz="1400" dirty="0" smtClean="0"/>
              <a:t> </a:t>
            </a:r>
            <a:r>
              <a:rPr lang="en-US" sz="1400" dirty="0" err="1" smtClean="0"/>
              <a:t>vere</a:t>
            </a:r>
            <a:r>
              <a:rPr lang="en-US" sz="1400" dirty="0" smtClean="0"/>
              <a:t> da se </a:t>
            </a:r>
            <a:r>
              <a:rPr lang="en-US" sz="1400" dirty="0" err="1" smtClean="0"/>
              <a:t>svet</a:t>
            </a:r>
            <a:r>
              <a:rPr lang="en-US" sz="1400" dirty="0" smtClean="0"/>
              <a:t>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dalje</a:t>
            </a:r>
            <a:r>
              <a:rPr lang="en-US" sz="1400" dirty="0" smtClean="0"/>
              <a:t> </a:t>
            </a:r>
            <a:r>
              <a:rPr lang="en-US" sz="1400" dirty="0" err="1" smtClean="0"/>
              <a:t>može</a:t>
            </a:r>
            <a:r>
              <a:rPr lang="en-US" sz="1400" dirty="0" smtClean="0"/>
              <a:t> </a:t>
            </a:r>
            <a:r>
              <a:rPr lang="en-US" sz="1400" dirty="0" err="1" smtClean="0"/>
              <a:t>otkrivati</a:t>
            </a:r>
            <a:r>
              <a:rPr lang="en-US" sz="1400" dirty="0" smtClean="0"/>
              <a:t>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dokumentovati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dirty="0" err="1" smtClean="0"/>
              <a:t>Potreba</a:t>
            </a:r>
            <a:r>
              <a:rPr lang="en-US" sz="1400" dirty="0" smtClean="0"/>
              <a:t> </a:t>
            </a:r>
            <a:r>
              <a:rPr lang="en-US" sz="1400" dirty="0" err="1"/>
              <a:t>za</a:t>
            </a:r>
            <a:r>
              <a:rPr lang="en-US" sz="1400" dirty="0"/>
              <a:t> </a:t>
            </a:r>
            <a:r>
              <a:rPr lang="en-US" sz="1400" dirty="0" err="1"/>
              <a:t>grafičkim</a:t>
            </a:r>
            <a:r>
              <a:rPr lang="en-US" sz="1400" dirty="0"/>
              <a:t>, </a:t>
            </a:r>
            <a:r>
              <a:rPr lang="en-US" sz="1400" dirty="0" err="1"/>
              <a:t>kartografskim</a:t>
            </a:r>
            <a:r>
              <a:rPr lang="en-US" sz="1400" dirty="0"/>
              <a:t> </a:t>
            </a:r>
            <a:r>
              <a:rPr lang="en-US" sz="1400" dirty="0" err="1"/>
              <a:t>prikazima</a:t>
            </a:r>
            <a:r>
              <a:rPr lang="en-US" sz="1400" dirty="0"/>
              <a:t> </a:t>
            </a:r>
            <a:r>
              <a:rPr lang="en-US" sz="1400" dirty="0" err="1"/>
              <a:t>novootkrivenih</a:t>
            </a:r>
            <a:r>
              <a:rPr lang="en-US" sz="1400" dirty="0"/>
              <a:t> </a:t>
            </a:r>
            <a:r>
              <a:rPr lang="en-US" sz="1400" dirty="0" err="1"/>
              <a:t>udaljenih</a:t>
            </a:r>
            <a:r>
              <a:rPr lang="en-US" sz="1400" dirty="0"/>
              <a:t> </a:t>
            </a:r>
            <a:r>
              <a:rPr lang="en-US" sz="1400" dirty="0" err="1"/>
              <a:t>zemalja</a:t>
            </a:r>
            <a:r>
              <a:rPr lang="en-US" sz="1400" dirty="0"/>
              <a:t> </a:t>
            </a:r>
            <a:r>
              <a:rPr lang="en-US" sz="1400" dirty="0" err="1"/>
              <a:t>bila</a:t>
            </a:r>
            <a:r>
              <a:rPr lang="en-US" sz="1400" dirty="0"/>
              <a:t> je </a:t>
            </a:r>
            <a:r>
              <a:rPr lang="en-US" sz="1400" dirty="0" err="1"/>
              <a:t>praćena</a:t>
            </a:r>
            <a:r>
              <a:rPr lang="en-US" sz="1400" dirty="0"/>
              <a:t> ne </a:t>
            </a:r>
            <a:r>
              <a:rPr lang="en-US" sz="1400" dirty="0" err="1"/>
              <a:t>samo</a:t>
            </a:r>
            <a:r>
              <a:rPr lang="en-US" sz="1400" dirty="0"/>
              <a:t> </a:t>
            </a:r>
            <a:r>
              <a:rPr lang="en-US" sz="1400" dirty="0" err="1" smtClean="0"/>
              <a:t>demistifikacijom</a:t>
            </a:r>
            <a:r>
              <a:rPr lang="en-US" sz="1400" dirty="0" smtClean="0"/>
              <a:t> </a:t>
            </a:r>
            <a:r>
              <a:rPr lang="en-US" sz="1400" dirty="0" err="1" smtClean="0"/>
              <a:t>nepouzdaih</a:t>
            </a:r>
            <a:r>
              <a:rPr lang="en-US" sz="1400" dirty="0"/>
              <a:t> </a:t>
            </a:r>
            <a:r>
              <a:rPr lang="en-US" sz="1400" dirty="0" err="1" smtClean="0"/>
              <a:t>priča</a:t>
            </a:r>
            <a:r>
              <a:rPr lang="en-US" sz="1400" dirty="0" smtClean="0"/>
              <a:t> o </a:t>
            </a:r>
            <a:r>
              <a:rPr lang="en-US" sz="1400" dirty="0" err="1" smtClean="0"/>
              <a:t>nepoznatim</a:t>
            </a:r>
            <a:r>
              <a:rPr lang="en-US" sz="1400" dirty="0" smtClean="0"/>
              <a:t> </a:t>
            </a:r>
            <a:r>
              <a:rPr lang="en-US" sz="1400" dirty="0" err="1" smtClean="0"/>
              <a:t>predelima</a:t>
            </a:r>
            <a:r>
              <a:rPr lang="en-US" sz="1400" dirty="0" smtClean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naučnim</a:t>
            </a:r>
            <a:r>
              <a:rPr lang="en-US" sz="1400" dirty="0"/>
              <a:t> </a:t>
            </a:r>
            <a:r>
              <a:rPr lang="en-US" sz="1400" dirty="0" err="1"/>
              <a:t>doprinosom</a:t>
            </a:r>
            <a:r>
              <a:rPr lang="en-US" sz="1400" dirty="0"/>
              <a:t> </a:t>
            </a:r>
            <a:r>
              <a:rPr lang="en-US" sz="1400" dirty="0" err="1"/>
              <a:t>koji</a:t>
            </a:r>
            <a:r>
              <a:rPr lang="en-US" sz="1400" dirty="0"/>
              <a:t> je </a:t>
            </a:r>
            <a:r>
              <a:rPr lang="en-US" sz="1400" dirty="0" err="1"/>
              <a:t>služio</a:t>
            </a:r>
            <a:r>
              <a:rPr lang="en-US" sz="1400" dirty="0"/>
              <a:t> </a:t>
            </a:r>
            <a:r>
              <a:rPr lang="en-US" sz="1400" dirty="0" err="1"/>
              <a:t>za</a:t>
            </a:r>
            <a:r>
              <a:rPr lang="en-US" sz="1400" dirty="0"/>
              <a:t> </a:t>
            </a:r>
            <a:r>
              <a:rPr lang="en-US" sz="1400" dirty="0" err="1"/>
              <a:t>širenje</a:t>
            </a:r>
            <a:r>
              <a:rPr lang="en-US" sz="1400" dirty="0"/>
              <a:t> </a:t>
            </a:r>
            <a:r>
              <a:rPr lang="en-US" sz="1400" dirty="0" err="1"/>
              <a:t>znanja</a:t>
            </a:r>
            <a:r>
              <a:rPr lang="en-US" sz="1400" dirty="0"/>
              <a:t>, </a:t>
            </a:r>
            <a:r>
              <a:rPr lang="en-US" sz="1400" dirty="0" err="1"/>
              <a:t>već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 smtClean="0"/>
              <a:t>težnjom</a:t>
            </a:r>
            <a:r>
              <a:rPr lang="en-US" sz="1400" dirty="0" smtClean="0"/>
              <a:t> </a:t>
            </a:r>
            <a:r>
              <a:rPr lang="en-US" sz="1400" dirty="0" err="1" smtClean="0"/>
              <a:t>za</a:t>
            </a:r>
            <a:r>
              <a:rPr lang="en-US" sz="1400" dirty="0" smtClean="0"/>
              <a:t> </a:t>
            </a:r>
            <a:r>
              <a:rPr lang="en-US" sz="1400" dirty="0" err="1"/>
              <a:t>uspostavljanjem</a:t>
            </a:r>
            <a:r>
              <a:rPr lang="en-US" sz="1400" dirty="0"/>
              <a:t> </a:t>
            </a:r>
            <a:r>
              <a:rPr lang="en-US" sz="1400" dirty="0" err="1" smtClean="0"/>
              <a:t>kolonizacije</a:t>
            </a:r>
            <a:r>
              <a:rPr lang="en-US" sz="1400" dirty="0" smtClean="0"/>
              <a:t>. U tome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mape</a:t>
            </a:r>
            <a:r>
              <a:rPr lang="en-US" sz="1400" dirty="0"/>
              <a:t> </a:t>
            </a:r>
            <a:r>
              <a:rPr lang="en-US" sz="1400" dirty="0" err="1"/>
              <a:t>imale</a:t>
            </a:r>
            <a:r>
              <a:rPr lang="en-US" sz="1400" dirty="0"/>
              <a:t> </a:t>
            </a:r>
            <a:r>
              <a:rPr lang="en-US" sz="1400" dirty="0" err="1"/>
              <a:t>gotovo</a:t>
            </a:r>
            <a:r>
              <a:rPr lang="en-US" sz="1400" dirty="0"/>
              <a:t> </a:t>
            </a:r>
            <a:r>
              <a:rPr lang="en-US" sz="1400" dirty="0" err="1"/>
              <a:t>presudnu</a:t>
            </a:r>
            <a:r>
              <a:rPr lang="en-US" sz="1400" dirty="0"/>
              <a:t> </a:t>
            </a:r>
            <a:r>
              <a:rPr lang="en-US" sz="1400" dirty="0" err="1"/>
              <a:t>ulogu</a:t>
            </a:r>
            <a:r>
              <a:rPr lang="en-US" sz="1400" dirty="0"/>
              <a:t>. </a:t>
            </a:r>
          </a:p>
          <a:p>
            <a:r>
              <a:rPr lang="en-US" sz="1400" dirty="0"/>
              <a:t>Stare </a:t>
            </a:r>
            <a:r>
              <a:rPr lang="en-US" sz="1400" dirty="0" err="1"/>
              <a:t>mape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često</a:t>
            </a:r>
            <a:r>
              <a:rPr lang="en-US" sz="1400" dirty="0"/>
              <a:t> </a:t>
            </a:r>
            <a:r>
              <a:rPr lang="en-US" sz="1400" dirty="0" err="1"/>
              <a:t>netačne</a:t>
            </a:r>
            <a:r>
              <a:rPr lang="en-US" sz="1400" dirty="0"/>
              <a:t>, </a:t>
            </a:r>
            <a:r>
              <a:rPr lang="en-US" sz="1400" dirty="0" err="1"/>
              <a:t>izazivaju</a:t>
            </a:r>
            <a:r>
              <a:rPr lang="en-US" sz="1400" dirty="0"/>
              <a:t> </a:t>
            </a:r>
            <a:r>
              <a:rPr lang="en-US" sz="1400" dirty="0" err="1"/>
              <a:t>političke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naučne</a:t>
            </a:r>
            <a:r>
              <a:rPr lang="en-US" sz="1400" dirty="0"/>
              <a:t> </a:t>
            </a:r>
            <a:r>
              <a:rPr lang="en-US" sz="1400" dirty="0" err="1"/>
              <a:t>diskusije</a:t>
            </a:r>
            <a:r>
              <a:rPr lang="en-US" sz="1400" dirty="0"/>
              <a:t>, </a:t>
            </a:r>
            <a:r>
              <a:rPr lang="en-US" sz="1400" dirty="0" err="1"/>
              <a:t>ali</a:t>
            </a:r>
            <a:r>
              <a:rPr lang="en-US" sz="1400" dirty="0"/>
              <a:t> </a:t>
            </a:r>
            <a:r>
              <a:rPr lang="en-US" sz="1400" dirty="0" err="1"/>
              <a:t>njihova</a:t>
            </a:r>
            <a:r>
              <a:rPr lang="en-US" sz="1400" dirty="0"/>
              <a:t> </a:t>
            </a:r>
            <a:r>
              <a:rPr lang="en-US" sz="1400" dirty="0" err="1"/>
              <a:t>lepota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složene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misteriozne</a:t>
            </a:r>
            <a:r>
              <a:rPr lang="en-US" sz="1400" dirty="0"/>
              <a:t> </a:t>
            </a:r>
            <a:r>
              <a:rPr lang="en-US" sz="1400" dirty="0" err="1"/>
              <a:t>ilustracije</a:t>
            </a:r>
            <a:r>
              <a:rPr lang="en-US" sz="1400" dirty="0"/>
              <a:t> </a:t>
            </a:r>
            <a:r>
              <a:rPr lang="en-US" sz="1400" dirty="0" err="1"/>
              <a:t>konkurišu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samoj</a:t>
            </a:r>
            <a:r>
              <a:rPr lang="en-US" sz="1400" dirty="0"/>
              <a:t> </a:t>
            </a:r>
            <a:r>
              <a:rPr lang="en-US" sz="1400" dirty="0" err="1"/>
              <a:t>faktografiji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daju</a:t>
            </a:r>
            <a:r>
              <a:rPr lang="en-US" sz="1400" dirty="0"/>
              <a:t> </a:t>
            </a:r>
            <a:r>
              <a:rPr lang="en-US" sz="1400" dirty="0" err="1"/>
              <a:t>poseban</a:t>
            </a:r>
            <a:r>
              <a:rPr lang="en-US" sz="1400" dirty="0"/>
              <a:t> </a:t>
            </a:r>
            <a:r>
              <a:rPr lang="en-US" sz="1400" dirty="0" err="1"/>
              <a:t>smisao</a:t>
            </a:r>
            <a:r>
              <a:rPr lang="en-US" sz="1400" dirty="0"/>
              <a:t> </a:t>
            </a:r>
            <a:r>
              <a:rPr lang="en-US" sz="1400" dirty="0" err="1"/>
              <a:t>tumačenju</a:t>
            </a:r>
            <a:r>
              <a:rPr lang="en-US" sz="1400" dirty="0"/>
              <a:t> </a:t>
            </a:r>
            <a:r>
              <a:rPr lang="en-US" sz="1400" dirty="0" err="1"/>
              <a:t>onoga</a:t>
            </a:r>
            <a:r>
              <a:rPr lang="en-US" sz="1400" dirty="0"/>
              <a:t> </a:t>
            </a:r>
            <a:r>
              <a:rPr lang="en-US" sz="1400" dirty="0" err="1"/>
              <a:t>što</a:t>
            </a:r>
            <a:r>
              <a:rPr lang="en-US" sz="1400" dirty="0"/>
              <a:t> je u </a:t>
            </a:r>
            <a:r>
              <a:rPr lang="en-US" sz="1400" dirty="0" err="1"/>
              <a:t>svoje</a:t>
            </a:r>
            <a:r>
              <a:rPr lang="en-US" sz="1400" dirty="0"/>
              <a:t> </a:t>
            </a:r>
            <a:r>
              <a:rPr lang="en-US" sz="1400" dirty="0" err="1"/>
              <a:t>vreme</a:t>
            </a:r>
            <a:r>
              <a:rPr lang="en-US" sz="1400" dirty="0"/>
              <a:t> </a:t>
            </a:r>
            <a:r>
              <a:rPr lang="en-US" sz="1400" dirty="0" err="1"/>
              <a:t>bilo</a:t>
            </a:r>
            <a:r>
              <a:rPr lang="en-US" sz="1400" dirty="0"/>
              <a:t> </a:t>
            </a:r>
            <a:r>
              <a:rPr lang="en-US" sz="1400" dirty="0" err="1" smtClean="0"/>
              <a:t>udaljeno</a:t>
            </a:r>
            <a:r>
              <a:rPr lang="en-US" sz="1400" dirty="0" smtClean="0"/>
              <a:t>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nepristupačno</a:t>
            </a:r>
            <a:r>
              <a:rPr lang="en-US" sz="1400" dirty="0" smtClean="0"/>
              <a:t>.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err="1" smtClean="0"/>
              <a:t>Ima</a:t>
            </a:r>
            <a:r>
              <a:rPr lang="en-US" sz="1400" dirty="0" smtClean="0"/>
              <a:t> </a:t>
            </a:r>
            <a:r>
              <a:rPr lang="en-US" sz="1400" dirty="0" err="1"/>
              <a:t>slavnih</a:t>
            </a:r>
            <a:r>
              <a:rPr lang="en-US" sz="1400" dirty="0"/>
              <a:t> </a:t>
            </a:r>
            <a:r>
              <a:rPr lang="en-US" sz="1400" dirty="0" err="1"/>
              <a:t>mapa</a:t>
            </a:r>
            <a:r>
              <a:rPr lang="en-US" sz="1400" dirty="0"/>
              <a:t> </a:t>
            </a:r>
            <a:r>
              <a:rPr lang="en-US" sz="1400" dirty="0" err="1"/>
              <a:t>koje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prepune</a:t>
            </a:r>
            <a:r>
              <a:rPr lang="en-US" sz="1400" dirty="0"/>
              <a:t> </a:t>
            </a:r>
            <a:r>
              <a:rPr lang="en-US" sz="1400" dirty="0" err="1"/>
              <a:t>podataka</a:t>
            </a:r>
            <a:r>
              <a:rPr lang="en-US" sz="1400" dirty="0"/>
              <a:t> </a:t>
            </a:r>
            <a:r>
              <a:rPr lang="en-US" sz="1400" dirty="0" err="1"/>
              <a:t>koji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uneti</a:t>
            </a:r>
            <a:r>
              <a:rPr lang="en-US" sz="1400" dirty="0"/>
              <a:t> </a:t>
            </a:r>
            <a:r>
              <a:rPr lang="en-US" sz="1400" dirty="0" err="1"/>
              <a:t>samo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osnovu</a:t>
            </a:r>
            <a:r>
              <a:rPr lang="en-US" sz="1400" dirty="0"/>
              <a:t> </a:t>
            </a:r>
            <a:r>
              <a:rPr lang="en-US" sz="1400" dirty="0" err="1"/>
              <a:t>predpostavki</a:t>
            </a:r>
            <a:r>
              <a:rPr lang="en-US" sz="1400" dirty="0"/>
              <a:t>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/>
              <a:t>čak</a:t>
            </a:r>
            <a:r>
              <a:rPr lang="en-US" sz="1400" dirty="0"/>
              <a:t> puke </a:t>
            </a:r>
            <a:r>
              <a:rPr lang="en-US" sz="1400" dirty="0" err="1"/>
              <a:t>mašte</a:t>
            </a:r>
            <a:r>
              <a:rPr lang="en-US" sz="1400" dirty="0"/>
              <a:t>. </a:t>
            </a:r>
            <a:r>
              <a:rPr lang="en-US" sz="1400" dirty="0" err="1"/>
              <a:t>Tu</a:t>
            </a:r>
            <a:r>
              <a:rPr lang="en-US" sz="1400" dirty="0"/>
              <a:t> se </a:t>
            </a:r>
            <a:r>
              <a:rPr lang="en-US" sz="1400" dirty="0" err="1"/>
              <a:t>susrećemo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velikom</a:t>
            </a:r>
            <a:r>
              <a:rPr lang="en-US" sz="1400" dirty="0"/>
              <a:t> </a:t>
            </a:r>
            <a:r>
              <a:rPr lang="en-US" sz="1400" dirty="0" err="1"/>
              <a:t>konfuzijom</a:t>
            </a:r>
            <a:r>
              <a:rPr lang="en-US" sz="1400" dirty="0"/>
              <a:t>, </a:t>
            </a:r>
            <a:r>
              <a:rPr lang="en-US" sz="1400" dirty="0" err="1"/>
              <a:t>zamagljenim</a:t>
            </a:r>
            <a:r>
              <a:rPr lang="en-US" sz="1400" dirty="0"/>
              <a:t> </a:t>
            </a:r>
            <a:r>
              <a:rPr lang="en-US" sz="1400" dirty="0" err="1"/>
              <a:t>podacima</a:t>
            </a:r>
            <a:r>
              <a:rPr lang="en-US" sz="1400" dirty="0"/>
              <a:t>, </a:t>
            </a:r>
            <a:r>
              <a:rPr lang="en-US" sz="1400" dirty="0" err="1"/>
              <a:t>političkim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religioznim</a:t>
            </a:r>
            <a:r>
              <a:rPr lang="en-US" sz="1400" dirty="0"/>
              <a:t> </a:t>
            </a:r>
            <a:r>
              <a:rPr lang="en-US" sz="1400" dirty="0" err="1"/>
              <a:t>spekulacijama</a:t>
            </a:r>
            <a:r>
              <a:rPr lang="en-US" sz="1400" dirty="0"/>
              <a:t>, </a:t>
            </a:r>
            <a:r>
              <a:rPr lang="en-US" sz="1400" dirty="0" err="1"/>
              <a:t>ali</a:t>
            </a:r>
            <a:r>
              <a:rPr lang="en-US" sz="1400" dirty="0"/>
              <a:t> je </a:t>
            </a:r>
            <a:r>
              <a:rPr lang="en-US" sz="1400" dirty="0" err="1" smtClean="0"/>
              <a:t>svaka</a:t>
            </a:r>
            <a:r>
              <a:rPr lang="en-US" sz="1400" dirty="0" smtClean="0"/>
              <a:t> </a:t>
            </a:r>
            <a:r>
              <a:rPr lang="en-US" sz="1400" dirty="0"/>
              <a:t>od </a:t>
            </a:r>
            <a:r>
              <a:rPr lang="en-US" sz="1400" dirty="0" err="1"/>
              <a:t>tih</a:t>
            </a:r>
            <a:r>
              <a:rPr lang="en-US" sz="1400" dirty="0"/>
              <a:t> </a:t>
            </a:r>
            <a:r>
              <a:rPr lang="en-US" sz="1400" dirty="0" err="1"/>
              <a:t>mapa</a:t>
            </a:r>
            <a:r>
              <a:rPr lang="en-US" sz="1400" dirty="0"/>
              <a:t> </a:t>
            </a:r>
            <a:r>
              <a:rPr lang="en-US" sz="1400" dirty="0" err="1"/>
              <a:t>doprinela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svoj</a:t>
            </a:r>
            <a:r>
              <a:rPr lang="en-US" sz="1400" dirty="0"/>
              <a:t> </a:t>
            </a:r>
            <a:r>
              <a:rPr lang="en-US" sz="1400" dirty="0" err="1"/>
              <a:t>način</a:t>
            </a:r>
            <a:r>
              <a:rPr lang="en-US" sz="1400" dirty="0"/>
              <a:t> </a:t>
            </a:r>
            <a:r>
              <a:rPr lang="en-US" sz="1400" dirty="0" err="1"/>
              <a:t>napredovanju</a:t>
            </a:r>
            <a:r>
              <a:rPr lang="en-US" sz="1400" dirty="0"/>
              <a:t> </a:t>
            </a:r>
            <a:r>
              <a:rPr lang="en-US" sz="1400" dirty="0" err="1"/>
              <a:t>sazanja</a:t>
            </a:r>
            <a:r>
              <a:rPr lang="en-US" sz="1400" dirty="0"/>
              <a:t> o </a:t>
            </a:r>
            <a:r>
              <a:rPr lang="en-US" sz="1400" dirty="0" err="1"/>
              <a:t>planeti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kojoj</a:t>
            </a:r>
            <a:r>
              <a:rPr lang="en-US" sz="1400" dirty="0"/>
              <a:t> </a:t>
            </a:r>
            <a:r>
              <a:rPr lang="en-US" sz="1400" dirty="0" err="1"/>
              <a:t>živimo</a:t>
            </a:r>
            <a:r>
              <a:rPr lang="en-US" sz="1400" dirty="0"/>
              <a:t>.</a:t>
            </a:r>
          </a:p>
          <a:p>
            <a:endParaRPr lang="en-US" sz="1400" dirty="0"/>
          </a:p>
          <a:p>
            <a:endParaRPr lang="en-US" sz="1200" dirty="0" smtClean="0"/>
          </a:p>
          <a:p>
            <a:r>
              <a:rPr lang="en-US" sz="1200" dirty="0" err="1" smtClean="0"/>
              <a:t>Mnogi</a:t>
            </a:r>
            <a:r>
              <a:rPr lang="en-US" sz="1200" dirty="0" smtClean="0"/>
              <a:t> </a:t>
            </a:r>
            <a:r>
              <a:rPr lang="en-US" sz="1200" dirty="0" err="1" smtClean="0"/>
              <a:t>Australijanci</a:t>
            </a:r>
            <a:r>
              <a:rPr lang="en-US" sz="1200" dirty="0" smtClean="0"/>
              <a:t> </a:t>
            </a:r>
            <a:r>
              <a:rPr lang="en-US" sz="1200" dirty="0" err="1" smtClean="0"/>
              <a:t>i</a:t>
            </a:r>
            <a:r>
              <a:rPr lang="en-US" sz="1200" dirty="0" smtClean="0"/>
              <a:t> </a:t>
            </a:r>
            <a:r>
              <a:rPr lang="en-US" sz="1200" dirty="0" err="1" smtClean="0"/>
              <a:t>danas</a:t>
            </a:r>
            <a:r>
              <a:rPr lang="en-US" sz="1200" dirty="0" smtClean="0"/>
              <a:t> </a:t>
            </a:r>
            <a:r>
              <a:rPr lang="en-US" sz="1200" dirty="0" err="1" smtClean="0"/>
              <a:t>veruju</a:t>
            </a:r>
            <a:r>
              <a:rPr lang="en-US" sz="1200" dirty="0" smtClean="0"/>
              <a:t> da je </a:t>
            </a:r>
            <a:r>
              <a:rPr lang="en-US" sz="1200" dirty="0" err="1" smtClean="0"/>
              <a:t>kapetan</a:t>
            </a:r>
            <a:r>
              <a:rPr lang="en-US" sz="1200" dirty="0" smtClean="0"/>
              <a:t> </a:t>
            </a:r>
            <a:r>
              <a:rPr lang="en-US" sz="1200" dirty="0" err="1" smtClean="0"/>
              <a:t>Kuk</a:t>
            </a:r>
            <a:r>
              <a:rPr lang="en-US" sz="1200" dirty="0" smtClean="0"/>
              <a:t> (James Cook) </a:t>
            </a:r>
            <a:r>
              <a:rPr lang="en-US" sz="1200" dirty="0" err="1" smtClean="0"/>
              <a:t>otkrio</a:t>
            </a:r>
            <a:r>
              <a:rPr lang="en-US" sz="1200" dirty="0" smtClean="0"/>
              <a:t> </a:t>
            </a:r>
            <a:r>
              <a:rPr lang="en-US" sz="1200" dirty="0" err="1" smtClean="0"/>
              <a:t>Australiju</a:t>
            </a:r>
            <a:r>
              <a:rPr lang="en-US" sz="1200" dirty="0" smtClean="0"/>
              <a:t> 1770 </a:t>
            </a:r>
            <a:r>
              <a:rPr lang="en-US" sz="1200" dirty="0" err="1" smtClean="0"/>
              <a:t>godine</a:t>
            </a:r>
            <a:r>
              <a:rPr lang="en-US" sz="1200" dirty="0" smtClean="0"/>
              <a:t>, </a:t>
            </a:r>
            <a:r>
              <a:rPr lang="en-US" sz="1200" dirty="0" err="1" smtClean="0"/>
              <a:t>ali</a:t>
            </a:r>
            <a:r>
              <a:rPr lang="en-US" sz="1200" dirty="0" smtClean="0"/>
              <a:t> se to </a:t>
            </a:r>
            <a:r>
              <a:rPr lang="en-US" sz="1200" dirty="0" err="1" smtClean="0"/>
              <a:t>desilo</a:t>
            </a:r>
            <a:r>
              <a:rPr lang="en-US" sz="1200" dirty="0" smtClean="0"/>
              <a:t> </a:t>
            </a:r>
            <a:r>
              <a:rPr lang="en-US" sz="1200" dirty="0" err="1" smtClean="0"/>
              <a:t>i</a:t>
            </a:r>
            <a:r>
              <a:rPr lang="en-US" sz="1200" dirty="0" smtClean="0"/>
              <a:t> </a:t>
            </a:r>
            <a:r>
              <a:rPr lang="en-US" sz="1200" dirty="0" err="1" smtClean="0"/>
              <a:t>dokumentovano</a:t>
            </a:r>
            <a:r>
              <a:rPr lang="en-US" sz="1200" dirty="0" smtClean="0"/>
              <a:t> </a:t>
            </a:r>
            <a:r>
              <a:rPr lang="en-US" sz="1200" dirty="0" err="1" smtClean="0"/>
              <a:t>čitavih</a:t>
            </a:r>
            <a:r>
              <a:rPr lang="en-US" sz="1200" dirty="0" smtClean="0"/>
              <a:t> 160 </a:t>
            </a:r>
            <a:r>
              <a:rPr lang="en-US" sz="1200" dirty="0" err="1" smtClean="0"/>
              <a:t>godina</a:t>
            </a:r>
            <a:r>
              <a:rPr lang="en-US" sz="1200" dirty="0" smtClean="0"/>
              <a:t> </a:t>
            </a:r>
            <a:r>
              <a:rPr lang="en-US" sz="1200" dirty="0" err="1" smtClean="0"/>
              <a:t>ranije</a:t>
            </a:r>
            <a:r>
              <a:rPr lang="en-US" sz="1200" dirty="0" smtClean="0"/>
              <a:t>. Willem </a:t>
            </a:r>
            <a:r>
              <a:rPr lang="en-US" sz="1200" dirty="0" err="1" smtClean="0"/>
              <a:t>Janszoon</a:t>
            </a:r>
            <a:r>
              <a:rPr lang="en-US" sz="1200" dirty="0" smtClean="0"/>
              <a:t> </a:t>
            </a:r>
            <a:r>
              <a:rPr lang="en-US" sz="1200" dirty="0" err="1" smtClean="0"/>
              <a:t>na</a:t>
            </a:r>
            <a:r>
              <a:rPr lang="en-US" sz="1200" dirty="0" smtClean="0"/>
              <a:t> </a:t>
            </a:r>
            <a:r>
              <a:rPr lang="en-US" sz="1200" dirty="0" err="1" smtClean="0"/>
              <a:t>brodu</a:t>
            </a:r>
            <a:r>
              <a:rPr lang="en-US" sz="1200" dirty="0" smtClean="0"/>
              <a:t> </a:t>
            </a:r>
            <a:r>
              <a:rPr lang="en-US" sz="1200" i="1" dirty="0" err="1" smtClean="0"/>
              <a:t>Duyfken</a:t>
            </a:r>
            <a:r>
              <a:rPr lang="en-US" sz="1200" dirty="0" smtClean="0"/>
              <a:t> </a:t>
            </a:r>
            <a:r>
              <a:rPr lang="en-US" sz="1200" dirty="0" err="1" smtClean="0"/>
              <a:t>kartirao</a:t>
            </a:r>
            <a:r>
              <a:rPr lang="en-US" sz="1200" dirty="0" smtClean="0"/>
              <a:t> je vise od 300 km </a:t>
            </a:r>
            <a:r>
              <a:rPr lang="en-US" sz="1200" dirty="0" err="1" smtClean="0"/>
              <a:t>Australijske</a:t>
            </a:r>
            <a:r>
              <a:rPr lang="en-US" sz="1200" dirty="0" smtClean="0"/>
              <a:t> </a:t>
            </a:r>
            <a:r>
              <a:rPr lang="en-US" sz="1200" dirty="0" err="1" smtClean="0"/>
              <a:t>obale</a:t>
            </a:r>
            <a:r>
              <a:rPr lang="en-US" sz="1200" dirty="0" smtClean="0"/>
              <a:t>. </a:t>
            </a:r>
            <a:endParaRPr lang="en-US" sz="1200" dirty="0"/>
          </a:p>
        </p:txBody>
      </p:sp>
      <p:pic>
        <p:nvPicPr>
          <p:cNvPr id="7" name="Picture 3" descr="08 Ushuaia 046 behaimova mapa sveta"/>
          <p:cNvPicPr>
            <a:picLocks noChangeAspect="1" noChangeArrowheads="1"/>
          </p:cNvPicPr>
          <p:nvPr/>
        </p:nvPicPr>
        <p:blipFill rotWithShape="1">
          <a:blip r:embed="rId5" cstate="print">
            <a:alphaModFix amt="78000"/>
          </a:blip>
          <a:srcRect l="7397" t="5214" r="78386" b="73672"/>
          <a:stretch/>
        </p:blipFill>
        <p:spPr bwMode="auto">
          <a:xfrm flipH="1">
            <a:off x="7147407" y="472764"/>
            <a:ext cx="1409087" cy="144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alphaModFix amt="4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9" y="-97827"/>
            <a:ext cx="3097898" cy="20512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4520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elanes ce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81669" cy="49788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11865" y="1311966"/>
            <a:ext cx="461366" cy="461366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978380" y="3185453"/>
            <a:ext cx="460312" cy="460312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5148493" y="125506"/>
            <a:ext cx="2628900" cy="3007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75000"/>
              </a:lnSpc>
            </a:pPr>
            <a:r>
              <a:rPr lang="sr-Latn-CS" sz="18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ARGENTINA  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280424" y="468448"/>
            <a:ext cx="1035279" cy="300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75000"/>
              </a:lnSpc>
            </a:pPr>
            <a:r>
              <a:rPr lang="sr-Latn-CS" sz="18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CHILE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2028" y="1637968"/>
            <a:ext cx="1343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Punta Arenas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1969" y="2855844"/>
            <a:ext cx="1343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Ushuaia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1724" y="645381"/>
            <a:ext cx="2153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MAGELANOV PROLAZ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163266" y="4641995"/>
            <a:ext cx="1676400" cy="23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75000"/>
              </a:lnSpc>
            </a:pPr>
            <a:r>
              <a:rPr lang="en-US" sz="1200" b="1" dirty="0">
                <a:solidFill>
                  <a:schemeClr val="bg1"/>
                </a:solidFill>
              </a:rPr>
              <a:t>CABO DE HORNOS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561111"/>
            <a:ext cx="215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MAGELANOV </a:t>
            </a:r>
          </a:p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PROLAZ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201601" y="2301499"/>
            <a:ext cx="2751566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sr-Latn-CS" sz="16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TIERRA DEL FUEGO</a:t>
            </a:r>
          </a:p>
          <a:p>
            <a:pPr algn="l">
              <a:defRPr/>
            </a:pPr>
            <a:r>
              <a:rPr lang="sr-Latn-CS" sz="16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ANTARTIDA</a:t>
            </a:r>
            <a:endParaRPr lang="en-US" sz="16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44042" y="3129111"/>
            <a:ext cx="2751566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MAGELLANES</a:t>
            </a:r>
            <a:r>
              <a:rPr lang="sr-Latn-C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 </a:t>
            </a:r>
            <a:endParaRPr lang="en-US" sz="1600" b="1" dirty="0" smtClean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  <a:p>
            <a:pPr algn="l">
              <a:defRPr/>
            </a:pPr>
            <a:r>
              <a:rPr lang="en-U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Y A</a:t>
            </a:r>
            <a:r>
              <a:rPr lang="sr-Latn-C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NTARTI</a:t>
            </a:r>
            <a:r>
              <a:rPr lang="en-U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C</a:t>
            </a:r>
            <a:r>
              <a:rPr lang="sr-Latn-C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A</a:t>
            </a:r>
            <a:r>
              <a:rPr lang="en-U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 CHILENA</a:t>
            </a:r>
            <a:endParaRPr lang="en-US" sz="16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-35714" y="420736"/>
            <a:ext cx="5102663" cy="2414230"/>
          </a:xfrm>
          <a:custGeom>
            <a:avLst/>
            <a:gdLst>
              <a:gd name="connsiteX0" fmla="*/ 5095768 w 5102663"/>
              <a:gd name="connsiteY0" fmla="*/ 342199 h 2070022"/>
              <a:gd name="connsiteX1" fmla="*/ 5034060 w 5102663"/>
              <a:gd name="connsiteY1" fmla="*/ 308540 h 2070022"/>
              <a:gd name="connsiteX2" fmla="*/ 5017231 w 5102663"/>
              <a:gd name="connsiteY2" fmla="*/ 302930 h 2070022"/>
              <a:gd name="connsiteX3" fmla="*/ 4961132 w 5102663"/>
              <a:gd name="connsiteY3" fmla="*/ 269271 h 2070022"/>
              <a:gd name="connsiteX4" fmla="*/ 4933083 w 5102663"/>
              <a:gd name="connsiteY4" fmla="*/ 263662 h 2070022"/>
              <a:gd name="connsiteX5" fmla="*/ 4916254 w 5102663"/>
              <a:gd name="connsiteY5" fmla="*/ 252442 h 2070022"/>
              <a:gd name="connsiteX6" fmla="*/ 4865766 w 5102663"/>
              <a:gd name="connsiteY6" fmla="*/ 241222 h 2070022"/>
              <a:gd name="connsiteX7" fmla="*/ 4815277 w 5102663"/>
              <a:gd name="connsiteY7" fmla="*/ 230003 h 2070022"/>
              <a:gd name="connsiteX8" fmla="*/ 4781618 w 5102663"/>
              <a:gd name="connsiteY8" fmla="*/ 218783 h 2070022"/>
              <a:gd name="connsiteX9" fmla="*/ 4551616 w 5102663"/>
              <a:gd name="connsiteY9" fmla="*/ 207563 h 2070022"/>
              <a:gd name="connsiteX10" fmla="*/ 4416980 w 5102663"/>
              <a:gd name="connsiteY10" fmla="*/ 213173 h 2070022"/>
              <a:gd name="connsiteX11" fmla="*/ 4400151 w 5102663"/>
              <a:gd name="connsiteY11" fmla="*/ 224393 h 2070022"/>
              <a:gd name="connsiteX12" fmla="*/ 4366492 w 5102663"/>
              <a:gd name="connsiteY12" fmla="*/ 241222 h 2070022"/>
              <a:gd name="connsiteX13" fmla="*/ 4355272 w 5102663"/>
              <a:gd name="connsiteY13" fmla="*/ 274881 h 2070022"/>
              <a:gd name="connsiteX14" fmla="*/ 4327223 w 5102663"/>
              <a:gd name="connsiteY14" fmla="*/ 314150 h 2070022"/>
              <a:gd name="connsiteX15" fmla="*/ 4316004 w 5102663"/>
              <a:gd name="connsiteY15" fmla="*/ 336589 h 2070022"/>
              <a:gd name="connsiteX16" fmla="*/ 4287954 w 5102663"/>
              <a:gd name="connsiteY16" fmla="*/ 359028 h 2070022"/>
              <a:gd name="connsiteX17" fmla="*/ 4237466 w 5102663"/>
              <a:gd name="connsiteY17" fmla="*/ 387077 h 2070022"/>
              <a:gd name="connsiteX18" fmla="*/ 4215027 w 5102663"/>
              <a:gd name="connsiteY18" fmla="*/ 403907 h 2070022"/>
              <a:gd name="connsiteX19" fmla="*/ 4181368 w 5102663"/>
              <a:gd name="connsiteY19" fmla="*/ 426346 h 2070022"/>
              <a:gd name="connsiteX20" fmla="*/ 4164539 w 5102663"/>
              <a:gd name="connsiteY20" fmla="*/ 443176 h 2070022"/>
              <a:gd name="connsiteX21" fmla="*/ 4153319 w 5102663"/>
              <a:gd name="connsiteY21" fmla="*/ 460005 h 2070022"/>
              <a:gd name="connsiteX22" fmla="*/ 4130880 w 5102663"/>
              <a:gd name="connsiteY22" fmla="*/ 476835 h 2070022"/>
              <a:gd name="connsiteX23" fmla="*/ 4074781 w 5102663"/>
              <a:gd name="connsiteY23" fmla="*/ 527323 h 2070022"/>
              <a:gd name="connsiteX24" fmla="*/ 4057952 w 5102663"/>
              <a:gd name="connsiteY24" fmla="*/ 538543 h 2070022"/>
              <a:gd name="connsiteX25" fmla="*/ 4024293 w 5102663"/>
              <a:gd name="connsiteY25" fmla="*/ 544152 h 2070022"/>
              <a:gd name="connsiteX26" fmla="*/ 3844779 w 5102663"/>
              <a:gd name="connsiteY26" fmla="*/ 555372 h 2070022"/>
              <a:gd name="connsiteX27" fmla="*/ 3743802 w 5102663"/>
              <a:gd name="connsiteY27" fmla="*/ 560982 h 2070022"/>
              <a:gd name="connsiteX28" fmla="*/ 3698924 w 5102663"/>
              <a:gd name="connsiteY28" fmla="*/ 589031 h 2070022"/>
              <a:gd name="connsiteX29" fmla="*/ 3670875 w 5102663"/>
              <a:gd name="connsiteY29" fmla="*/ 622690 h 2070022"/>
              <a:gd name="connsiteX30" fmla="*/ 3665265 w 5102663"/>
              <a:gd name="connsiteY30" fmla="*/ 645129 h 2070022"/>
              <a:gd name="connsiteX31" fmla="*/ 3659655 w 5102663"/>
              <a:gd name="connsiteY31" fmla="*/ 661958 h 2070022"/>
              <a:gd name="connsiteX32" fmla="*/ 3654045 w 5102663"/>
              <a:gd name="connsiteY32" fmla="*/ 757325 h 2070022"/>
              <a:gd name="connsiteX33" fmla="*/ 3631606 w 5102663"/>
              <a:gd name="connsiteY33" fmla="*/ 835863 h 2070022"/>
              <a:gd name="connsiteX34" fmla="*/ 3620386 w 5102663"/>
              <a:gd name="connsiteY34" fmla="*/ 863912 h 2070022"/>
              <a:gd name="connsiteX35" fmla="*/ 3609167 w 5102663"/>
              <a:gd name="connsiteY35" fmla="*/ 897571 h 2070022"/>
              <a:gd name="connsiteX36" fmla="*/ 3575508 w 5102663"/>
              <a:gd name="connsiteY36" fmla="*/ 953669 h 2070022"/>
              <a:gd name="connsiteX37" fmla="*/ 3569898 w 5102663"/>
              <a:gd name="connsiteY37" fmla="*/ 1133183 h 2070022"/>
              <a:gd name="connsiteX38" fmla="*/ 3558678 w 5102663"/>
              <a:gd name="connsiteY38" fmla="*/ 1178062 h 2070022"/>
              <a:gd name="connsiteX39" fmla="*/ 3553069 w 5102663"/>
              <a:gd name="connsiteY39" fmla="*/ 1206111 h 2070022"/>
              <a:gd name="connsiteX40" fmla="*/ 3536239 w 5102663"/>
              <a:gd name="connsiteY40" fmla="*/ 1295868 h 2070022"/>
              <a:gd name="connsiteX41" fmla="*/ 3530629 w 5102663"/>
              <a:gd name="connsiteY41" fmla="*/ 1318307 h 2070022"/>
              <a:gd name="connsiteX42" fmla="*/ 3525020 w 5102663"/>
              <a:gd name="connsiteY42" fmla="*/ 1368795 h 2070022"/>
              <a:gd name="connsiteX43" fmla="*/ 3513800 w 5102663"/>
              <a:gd name="connsiteY43" fmla="*/ 1419284 h 2070022"/>
              <a:gd name="connsiteX44" fmla="*/ 3508190 w 5102663"/>
              <a:gd name="connsiteY44" fmla="*/ 1452943 h 2070022"/>
              <a:gd name="connsiteX45" fmla="*/ 3502580 w 5102663"/>
              <a:gd name="connsiteY45" fmla="*/ 1480992 h 2070022"/>
              <a:gd name="connsiteX46" fmla="*/ 3491361 w 5102663"/>
              <a:gd name="connsiteY46" fmla="*/ 1553919 h 2070022"/>
              <a:gd name="connsiteX47" fmla="*/ 3474531 w 5102663"/>
              <a:gd name="connsiteY47" fmla="*/ 1795141 h 2070022"/>
              <a:gd name="connsiteX48" fmla="*/ 3468921 w 5102663"/>
              <a:gd name="connsiteY48" fmla="*/ 1823190 h 2070022"/>
              <a:gd name="connsiteX49" fmla="*/ 3463312 w 5102663"/>
              <a:gd name="connsiteY49" fmla="*/ 1879289 h 2070022"/>
              <a:gd name="connsiteX50" fmla="*/ 3446482 w 5102663"/>
              <a:gd name="connsiteY50" fmla="*/ 1924167 h 2070022"/>
              <a:gd name="connsiteX51" fmla="*/ 3424043 w 5102663"/>
              <a:gd name="connsiteY51" fmla="*/ 1974655 h 2070022"/>
              <a:gd name="connsiteX52" fmla="*/ 3412823 w 5102663"/>
              <a:gd name="connsiteY52" fmla="*/ 1997095 h 2070022"/>
              <a:gd name="connsiteX53" fmla="*/ 3395994 w 5102663"/>
              <a:gd name="connsiteY53" fmla="*/ 2008314 h 2070022"/>
              <a:gd name="connsiteX54" fmla="*/ 3373554 w 5102663"/>
              <a:gd name="connsiteY54" fmla="*/ 2025144 h 2070022"/>
              <a:gd name="connsiteX55" fmla="*/ 3339896 w 5102663"/>
              <a:gd name="connsiteY55" fmla="*/ 2064412 h 2070022"/>
              <a:gd name="connsiteX56" fmla="*/ 3317456 w 5102663"/>
              <a:gd name="connsiteY56" fmla="*/ 2070022 h 2070022"/>
              <a:gd name="connsiteX57" fmla="*/ 3171601 w 5102663"/>
              <a:gd name="connsiteY57" fmla="*/ 2058803 h 2070022"/>
              <a:gd name="connsiteX58" fmla="*/ 3137942 w 5102663"/>
              <a:gd name="connsiteY58" fmla="*/ 2019534 h 2070022"/>
              <a:gd name="connsiteX59" fmla="*/ 3121113 w 5102663"/>
              <a:gd name="connsiteY59" fmla="*/ 2013924 h 2070022"/>
              <a:gd name="connsiteX60" fmla="*/ 3081844 w 5102663"/>
              <a:gd name="connsiteY60" fmla="*/ 2008314 h 2070022"/>
              <a:gd name="connsiteX61" fmla="*/ 3042575 w 5102663"/>
              <a:gd name="connsiteY61" fmla="*/ 1997095 h 2070022"/>
              <a:gd name="connsiteX62" fmla="*/ 2964038 w 5102663"/>
              <a:gd name="connsiteY62" fmla="*/ 1969046 h 2070022"/>
              <a:gd name="connsiteX63" fmla="*/ 2947208 w 5102663"/>
              <a:gd name="connsiteY63" fmla="*/ 1963436 h 2070022"/>
              <a:gd name="connsiteX64" fmla="*/ 2924769 w 5102663"/>
              <a:gd name="connsiteY64" fmla="*/ 1957826 h 2070022"/>
              <a:gd name="connsiteX65" fmla="*/ 2902330 w 5102663"/>
              <a:gd name="connsiteY65" fmla="*/ 1946606 h 2070022"/>
              <a:gd name="connsiteX66" fmla="*/ 2874281 w 5102663"/>
              <a:gd name="connsiteY66" fmla="*/ 1924167 h 2070022"/>
              <a:gd name="connsiteX67" fmla="*/ 2829402 w 5102663"/>
              <a:gd name="connsiteY67" fmla="*/ 1896118 h 2070022"/>
              <a:gd name="connsiteX68" fmla="*/ 2790134 w 5102663"/>
              <a:gd name="connsiteY68" fmla="*/ 1868069 h 2070022"/>
              <a:gd name="connsiteX69" fmla="*/ 2756475 w 5102663"/>
              <a:gd name="connsiteY69" fmla="*/ 1845630 h 2070022"/>
              <a:gd name="connsiteX70" fmla="*/ 2728426 w 5102663"/>
              <a:gd name="connsiteY70" fmla="*/ 1840020 h 2070022"/>
              <a:gd name="connsiteX71" fmla="*/ 2694767 w 5102663"/>
              <a:gd name="connsiteY71" fmla="*/ 1828800 h 2070022"/>
              <a:gd name="connsiteX72" fmla="*/ 2655498 w 5102663"/>
              <a:gd name="connsiteY72" fmla="*/ 1817581 h 2070022"/>
              <a:gd name="connsiteX73" fmla="*/ 2633059 w 5102663"/>
              <a:gd name="connsiteY73" fmla="*/ 1806361 h 2070022"/>
              <a:gd name="connsiteX74" fmla="*/ 2605010 w 5102663"/>
              <a:gd name="connsiteY74" fmla="*/ 1795141 h 2070022"/>
              <a:gd name="connsiteX75" fmla="*/ 2588180 w 5102663"/>
              <a:gd name="connsiteY75" fmla="*/ 1783922 h 2070022"/>
              <a:gd name="connsiteX76" fmla="*/ 2565741 w 5102663"/>
              <a:gd name="connsiteY76" fmla="*/ 1772702 h 2070022"/>
              <a:gd name="connsiteX77" fmla="*/ 2543302 w 5102663"/>
              <a:gd name="connsiteY77" fmla="*/ 1727824 h 2070022"/>
              <a:gd name="connsiteX78" fmla="*/ 2515253 w 5102663"/>
              <a:gd name="connsiteY78" fmla="*/ 1705384 h 2070022"/>
              <a:gd name="connsiteX79" fmla="*/ 2481594 w 5102663"/>
              <a:gd name="connsiteY79" fmla="*/ 1671725 h 2070022"/>
              <a:gd name="connsiteX80" fmla="*/ 2475984 w 5102663"/>
              <a:gd name="connsiteY80" fmla="*/ 1654896 h 2070022"/>
              <a:gd name="connsiteX81" fmla="*/ 2453545 w 5102663"/>
              <a:gd name="connsiteY81" fmla="*/ 1632457 h 2070022"/>
              <a:gd name="connsiteX82" fmla="*/ 2290860 w 5102663"/>
              <a:gd name="connsiteY82" fmla="*/ 1610017 h 2070022"/>
              <a:gd name="connsiteX83" fmla="*/ 2234762 w 5102663"/>
              <a:gd name="connsiteY83" fmla="*/ 1587578 h 2070022"/>
              <a:gd name="connsiteX84" fmla="*/ 2195493 w 5102663"/>
              <a:gd name="connsiteY84" fmla="*/ 1553919 h 2070022"/>
              <a:gd name="connsiteX85" fmla="*/ 2173054 w 5102663"/>
              <a:gd name="connsiteY85" fmla="*/ 1542700 h 2070022"/>
              <a:gd name="connsiteX86" fmla="*/ 2156224 w 5102663"/>
              <a:gd name="connsiteY86" fmla="*/ 1537090 h 2070022"/>
              <a:gd name="connsiteX87" fmla="*/ 2116956 w 5102663"/>
              <a:gd name="connsiteY87" fmla="*/ 1525870 h 2070022"/>
              <a:gd name="connsiteX88" fmla="*/ 2088907 w 5102663"/>
              <a:gd name="connsiteY88" fmla="*/ 1514651 h 2070022"/>
              <a:gd name="connsiteX89" fmla="*/ 2072077 w 5102663"/>
              <a:gd name="connsiteY89" fmla="*/ 1497821 h 2070022"/>
              <a:gd name="connsiteX90" fmla="*/ 1993540 w 5102663"/>
              <a:gd name="connsiteY90" fmla="*/ 1408064 h 2070022"/>
              <a:gd name="connsiteX91" fmla="*/ 1959881 w 5102663"/>
              <a:gd name="connsiteY91" fmla="*/ 1385625 h 2070022"/>
              <a:gd name="connsiteX92" fmla="*/ 1931832 w 5102663"/>
              <a:gd name="connsiteY92" fmla="*/ 1368795 h 2070022"/>
              <a:gd name="connsiteX93" fmla="*/ 1898173 w 5102663"/>
              <a:gd name="connsiteY93" fmla="*/ 1340746 h 2070022"/>
              <a:gd name="connsiteX94" fmla="*/ 1875734 w 5102663"/>
              <a:gd name="connsiteY94" fmla="*/ 1323917 h 2070022"/>
              <a:gd name="connsiteX95" fmla="*/ 1791586 w 5102663"/>
              <a:gd name="connsiteY95" fmla="*/ 1290258 h 2070022"/>
              <a:gd name="connsiteX96" fmla="*/ 1769147 w 5102663"/>
              <a:gd name="connsiteY96" fmla="*/ 1279038 h 2070022"/>
              <a:gd name="connsiteX97" fmla="*/ 1735488 w 5102663"/>
              <a:gd name="connsiteY97" fmla="*/ 1245379 h 2070022"/>
              <a:gd name="connsiteX98" fmla="*/ 1707439 w 5102663"/>
              <a:gd name="connsiteY98" fmla="*/ 1222940 h 2070022"/>
              <a:gd name="connsiteX99" fmla="*/ 1696220 w 5102663"/>
              <a:gd name="connsiteY99" fmla="*/ 1206111 h 2070022"/>
              <a:gd name="connsiteX100" fmla="*/ 1673780 w 5102663"/>
              <a:gd name="connsiteY100" fmla="*/ 1183671 h 2070022"/>
              <a:gd name="connsiteX101" fmla="*/ 1662561 w 5102663"/>
              <a:gd name="connsiteY101" fmla="*/ 1166842 h 2070022"/>
              <a:gd name="connsiteX102" fmla="*/ 1640121 w 5102663"/>
              <a:gd name="connsiteY102" fmla="*/ 1150012 h 2070022"/>
              <a:gd name="connsiteX103" fmla="*/ 1600853 w 5102663"/>
              <a:gd name="connsiteY103" fmla="*/ 1110744 h 2070022"/>
              <a:gd name="connsiteX104" fmla="*/ 1584023 w 5102663"/>
              <a:gd name="connsiteY104" fmla="*/ 1093914 h 2070022"/>
              <a:gd name="connsiteX105" fmla="*/ 1550364 w 5102663"/>
              <a:gd name="connsiteY105" fmla="*/ 1060255 h 2070022"/>
              <a:gd name="connsiteX106" fmla="*/ 1527925 w 5102663"/>
              <a:gd name="connsiteY106" fmla="*/ 1032206 h 2070022"/>
              <a:gd name="connsiteX107" fmla="*/ 1483047 w 5102663"/>
              <a:gd name="connsiteY107" fmla="*/ 1009767 h 2070022"/>
              <a:gd name="connsiteX108" fmla="*/ 1443778 w 5102663"/>
              <a:gd name="connsiteY108" fmla="*/ 970498 h 2070022"/>
              <a:gd name="connsiteX109" fmla="*/ 1421339 w 5102663"/>
              <a:gd name="connsiteY109" fmla="*/ 953669 h 2070022"/>
              <a:gd name="connsiteX110" fmla="*/ 1387680 w 5102663"/>
              <a:gd name="connsiteY110" fmla="*/ 931230 h 2070022"/>
              <a:gd name="connsiteX111" fmla="*/ 1354021 w 5102663"/>
              <a:gd name="connsiteY111" fmla="*/ 914400 h 2070022"/>
              <a:gd name="connsiteX112" fmla="*/ 1275483 w 5102663"/>
              <a:gd name="connsiteY112" fmla="*/ 863912 h 2070022"/>
              <a:gd name="connsiteX113" fmla="*/ 1213775 w 5102663"/>
              <a:gd name="connsiteY113" fmla="*/ 847082 h 2070022"/>
              <a:gd name="connsiteX114" fmla="*/ 1196946 w 5102663"/>
              <a:gd name="connsiteY114" fmla="*/ 841473 h 2070022"/>
              <a:gd name="connsiteX115" fmla="*/ 1174507 w 5102663"/>
              <a:gd name="connsiteY115" fmla="*/ 819033 h 2070022"/>
              <a:gd name="connsiteX116" fmla="*/ 1157677 w 5102663"/>
              <a:gd name="connsiteY116" fmla="*/ 813424 h 2070022"/>
              <a:gd name="connsiteX117" fmla="*/ 1011822 w 5102663"/>
              <a:gd name="connsiteY117" fmla="*/ 751716 h 2070022"/>
              <a:gd name="connsiteX118" fmla="*/ 922065 w 5102663"/>
              <a:gd name="connsiteY118" fmla="*/ 706837 h 2070022"/>
              <a:gd name="connsiteX119" fmla="*/ 905235 w 5102663"/>
              <a:gd name="connsiteY119" fmla="*/ 690008 h 2070022"/>
              <a:gd name="connsiteX120" fmla="*/ 787429 w 5102663"/>
              <a:gd name="connsiteY120" fmla="*/ 639519 h 2070022"/>
              <a:gd name="connsiteX121" fmla="*/ 720112 w 5102663"/>
              <a:gd name="connsiteY121" fmla="*/ 605860 h 2070022"/>
              <a:gd name="connsiteX122" fmla="*/ 546207 w 5102663"/>
              <a:gd name="connsiteY122" fmla="*/ 555372 h 2070022"/>
              <a:gd name="connsiteX123" fmla="*/ 495719 w 5102663"/>
              <a:gd name="connsiteY123" fmla="*/ 510493 h 2070022"/>
              <a:gd name="connsiteX124" fmla="*/ 383523 w 5102663"/>
              <a:gd name="connsiteY124" fmla="*/ 460005 h 2070022"/>
              <a:gd name="connsiteX125" fmla="*/ 372303 w 5102663"/>
              <a:gd name="connsiteY125" fmla="*/ 443176 h 2070022"/>
              <a:gd name="connsiteX126" fmla="*/ 333034 w 5102663"/>
              <a:gd name="connsiteY126" fmla="*/ 409517 h 2070022"/>
              <a:gd name="connsiteX127" fmla="*/ 310595 w 5102663"/>
              <a:gd name="connsiteY127" fmla="*/ 375858 h 2070022"/>
              <a:gd name="connsiteX128" fmla="*/ 288156 w 5102663"/>
              <a:gd name="connsiteY128" fmla="*/ 353419 h 2070022"/>
              <a:gd name="connsiteX129" fmla="*/ 265716 w 5102663"/>
              <a:gd name="connsiteY129" fmla="*/ 319760 h 2070022"/>
              <a:gd name="connsiteX130" fmla="*/ 192789 w 5102663"/>
              <a:gd name="connsiteY130" fmla="*/ 258052 h 2070022"/>
              <a:gd name="connsiteX131" fmla="*/ 159130 w 5102663"/>
              <a:gd name="connsiteY131" fmla="*/ 230003 h 2070022"/>
              <a:gd name="connsiteX132" fmla="*/ 142301 w 5102663"/>
              <a:gd name="connsiteY132" fmla="*/ 196344 h 2070022"/>
              <a:gd name="connsiteX133" fmla="*/ 125471 w 5102663"/>
              <a:gd name="connsiteY133" fmla="*/ 179514 h 2070022"/>
              <a:gd name="connsiteX134" fmla="*/ 108642 w 5102663"/>
              <a:gd name="connsiteY134" fmla="*/ 157075 h 2070022"/>
              <a:gd name="connsiteX135" fmla="*/ 80593 w 5102663"/>
              <a:gd name="connsiteY135" fmla="*/ 123416 h 2070022"/>
              <a:gd name="connsiteX136" fmla="*/ 63763 w 5102663"/>
              <a:gd name="connsiteY136" fmla="*/ 106587 h 2070022"/>
              <a:gd name="connsiteX137" fmla="*/ 46934 w 5102663"/>
              <a:gd name="connsiteY137" fmla="*/ 84147 h 2070022"/>
              <a:gd name="connsiteX138" fmla="*/ 13275 w 5102663"/>
              <a:gd name="connsiteY138" fmla="*/ 39269 h 2070022"/>
              <a:gd name="connsiteX139" fmla="*/ 2055 w 5102663"/>
              <a:gd name="connsiteY139" fmla="*/ 22439 h 2070022"/>
              <a:gd name="connsiteX140" fmla="*/ 2055 w 5102663"/>
              <a:gd name="connsiteY140" fmla="*/ 0 h 2070022"/>
              <a:gd name="connsiteX0" fmla="*/ 5095768 w 5102663"/>
              <a:gd name="connsiteY0" fmla="*/ 342199 h 2070022"/>
              <a:gd name="connsiteX1" fmla="*/ 5034060 w 5102663"/>
              <a:gd name="connsiteY1" fmla="*/ 308540 h 2070022"/>
              <a:gd name="connsiteX2" fmla="*/ 5017231 w 5102663"/>
              <a:gd name="connsiteY2" fmla="*/ 302930 h 2070022"/>
              <a:gd name="connsiteX3" fmla="*/ 4961132 w 5102663"/>
              <a:gd name="connsiteY3" fmla="*/ 269271 h 2070022"/>
              <a:gd name="connsiteX4" fmla="*/ 4933083 w 5102663"/>
              <a:gd name="connsiteY4" fmla="*/ 263662 h 2070022"/>
              <a:gd name="connsiteX5" fmla="*/ 4916254 w 5102663"/>
              <a:gd name="connsiteY5" fmla="*/ 252442 h 2070022"/>
              <a:gd name="connsiteX6" fmla="*/ 4865766 w 5102663"/>
              <a:gd name="connsiteY6" fmla="*/ 241222 h 2070022"/>
              <a:gd name="connsiteX7" fmla="*/ 4815277 w 5102663"/>
              <a:gd name="connsiteY7" fmla="*/ 230003 h 2070022"/>
              <a:gd name="connsiteX8" fmla="*/ 4781618 w 5102663"/>
              <a:gd name="connsiteY8" fmla="*/ 218783 h 2070022"/>
              <a:gd name="connsiteX9" fmla="*/ 4551616 w 5102663"/>
              <a:gd name="connsiteY9" fmla="*/ 207563 h 2070022"/>
              <a:gd name="connsiteX10" fmla="*/ 4416980 w 5102663"/>
              <a:gd name="connsiteY10" fmla="*/ 213173 h 2070022"/>
              <a:gd name="connsiteX11" fmla="*/ 4400151 w 5102663"/>
              <a:gd name="connsiteY11" fmla="*/ 224393 h 2070022"/>
              <a:gd name="connsiteX12" fmla="*/ 4366492 w 5102663"/>
              <a:gd name="connsiteY12" fmla="*/ 241222 h 2070022"/>
              <a:gd name="connsiteX13" fmla="*/ 4355272 w 5102663"/>
              <a:gd name="connsiteY13" fmla="*/ 274881 h 2070022"/>
              <a:gd name="connsiteX14" fmla="*/ 4327223 w 5102663"/>
              <a:gd name="connsiteY14" fmla="*/ 314150 h 2070022"/>
              <a:gd name="connsiteX15" fmla="*/ 4316004 w 5102663"/>
              <a:gd name="connsiteY15" fmla="*/ 336589 h 2070022"/>
              <a:gd name="connsiteX16" fmla="*/ 4287954 w 5102663"/>
              <a:gd name="connsiteY16" fmla="*/ 359028 h 2070022"/>
              <a:gd name="connsiteX17" fmla="*/ 4237466 w 5102663"/>
              <a:gd name="connsiteY17" fmla="*/ 387077 h 2070022"/>
              <a:gd name="connsiteX18" fmla="*/ 4215027 w 5102663"/>
              <a:gd name="connsiteY18" fmla="*/ 403907 h 2070022"/>
              <a:gd name="connsiteX19" fmla="*/ 4181368 w 5102663"/>
              <a:gd name="connsiteY19" fmla="*/ 426346 h 2070022"/>
              <a:gd name="connsiteX20" fmla="*/ 4164539 w 5102663"/>
              <a:gd name="connsiteY20" fmla="*/ 443176 h 2070022"/>
              <a:gd name="connsiteX21" fmla="*/ 4153319 w 5102663"/>
              <a:gd name="connsiteY21" fmla="*/ 460005 h 2070022"/>
              <a:gd name="connsiteX22" fmla="*/ 4130880 w 5102663"/>
              <a:gd name="connsiteY22" fmla="*/ 476835 h 2070022"/>
              <a:gd name="connsiteX23" fmla="*/ 4074781 w 5102663"/>
              <a:gd name="connsiteY23" fmla="*/ 527323 h 2070022"/>
              <a:gd name="connsiteX24" fmla="*/ 4057952 w 5102663"/>
              <a:gd name="connsiteY24" fmla="*/ 538543 h 2070022"/>
              <a:gd name="connsiteX25" fmla="*/ 4024293 w 5102663"/>
              <a:gd name="connsiteY25" fmla="*/ 544152 h 2070022"/>
              <a:gd name="connsiteX26" fmla="*/ 3844779 w 5102663"/>
              <a:gd name="connsiteY26" fmla="*/ 555372 h 2070022"/>
              <a:gd name="connsiteX27" fmla="*/ 3743802 w 5102663"/>
              <a:gd name="connsiteY27" fmla="*/ 560982 h 2070022"/>
              <a:gd name="connsiteX28" fmla="*/ 3698924 w 5102663"/>
              <a:gd name="connsiteY28" fmla="*/ 589031 h 2070022"/>
              <a:gd name="connsiteX29" fmla="*/ 3670875 w 5102663"/>
              <a:gd name="connsiteY29" fmla="*/ 622690 h 2070022"/>
              <a:gd name="connsiteX30" fmla="*/ 3665265 w 5102663"/>
              <a:gd name="connsiteY30" fmla="*/ 645129 h 2070022"/>
              <a:gd name="connsiteX31" fmla="*/ 3659655 w 5102663"/>
              <a:gd name="connsiteY31" fmla="*/ 661958 h 2070022"/>
              <a:gd name="connsiteX32" fmla="*/ 3654045 w 5102663"/>
              <a:gd name="connsiteY32" fmla="*/ 757325 h 2070022"/>
              <a:gd name="connsiteX33" fmla="*/ 3631606 w 5102663"/>
              <a:gd name="connsiteY33" fmla="*/ 835863 h 2070022"/>
              <a:gd name="connsiteX34" fmla="*/ 3620386 w 5102663"/>
              <a:gd name="connsiteY34" fmla="*/ 863912 h 2070022"/>
              <a:gd name="connsiteX35" fmla="*/ 3609167 w 5102663"/>
              <a:gd name="connsiteY35" fmla="*/ 897571 h 2070022"/>
              <a:gd name="connsiteX36" fmla="*/ 3575508 w 5102663"/>
              <a:gd name="connsiteY36" fmla="*/ 953669 h 2070022"/>
              <a:gd name="connsiteX37" fmla="*/ 3569898 w 5102663"/>
              <a:gd name="connsiteY37" fmla="*/ 1133183 h 2070022"/>
              <a:gd name="connsiteX38" fmla="*/ 3558678 w 5102663"/>
              <a:gd name="connsiteY38" fmla="*/ 1178062 h 2070022"/>
              <a:gd name="connsiteX39" fmla="*/ 3553069 w 5102663"/>
              <a:gd name="connsiteY39" fmla="*/ 1206111 h 2070022"/>
              <a:gd name="connsiteX40" fmla="*/ 3536239 w 5102663"/>
              <a:gd name="connsiteY40" fmla="*/ 1295868 h 2070022"/>
              <a:gd name="connsiteX41" fmla="*/ 4150514 w 5102663"/>
              <a:gd name="connsiteY41" fmla="*/ 1588173 h 2070022"/>
              <a:gd name="connsiteX42" fmla="*/ 3530629 w 5102663"/>
              <a:gd name="connsiteY42" fmla="*/ 1318307 h 2070022"/>
              <a:gd name="connsiteX43" fmla="*/ 3525020 w 5102663"/>
              <a:gd name="connsiteY43" fmla="*/ 1368795 h 2070022"/>
              <a:gd name="connsiteX44" fmla="*/ 3513800 w 5102663"/>
              <a:gd name="connsiteY44" fmla="*/ 1419284 h 2070022"/>
              <a:gd name="connsiteX45" fmla="*/ 3508190 w 5102663"/>
              <a:gd name="connsiteY45" fmla="*/ 1452943 h 2070022"/>
              <a:gd name="connsiteX46" fmla="*/ 3502580 w 5102663"/>
              <a:gd name="connsiteY46" fmla="*/ 1480992 h 2070022"/>
              <a:gd name="connsiteX47" fmla="*/ 3491361 w 5102663"/>
              <a:gd name="connsiteY47" fmla="*/ 1553919 h 2070022"/>
              <a:gd name="connsiteX48" fmla="*/ 3474531 w 5102663"/>
              <a:gd name="connsiteY48" fmla="*/ 1795141 h 2070022"/>
              <a:gd name="connsiteX49" fmla="*/ 3468921 w 5102663"/>
              <a:gd name="connsiteY49" fmla="*/ 1823190 h 2070022"/>
              <a:gd name="connsiteX50" fmla="*/ 3463312 w 5102663"/>
              <a:gd name="connsiteY50" fmla="*/ 1879289 h 2070022"/>
              <a:gd name="connsiteX51" fmla="*/ 3446482 w 5102663"/>
              <a:gd name="connsiteY51" fmla="*/ 1924167 h 2070022"/>
              <a:gd name="connsiteX52" fmla="*/ 3424043 w 5102663"/>
              <a:gd name="connsiteY52" fmla="*/ 1974655 h 2070022"/>
              <a:gd name="connsiteX53" fmla="*/ 3412823 w 5102663"/>
              <a:gd name="connsiteY53" fmla="*/ 1997095 h 2070022"/>
              <a:gd name="connsiteX54" fmla="*/ 3395994 w 5102663"/>
              <a:gd name="connsiteY54" fmla="*/ 2008314 h 2070022"/>
              <a:gd name="connsiteX55" fmla="*/ 3373554 w 5102663"/>
              <a:gd name="connsiteY55" fmla="*/ 2025144 h 2070022"/>
              <a:gd name="connsiteX56" fmla="*/ 3339896 w 5102663"/>
              <a:gd name="connsiteY56" fmla="*/ 2064412 h 2070022"/>
              <a:gd name="connsiteX57" fmla="*/ 3317456 w 5102663"/>
              <a:gd name="connsiteY57" fmla="*/ 2070022 h 2070022"/>
              <a:gd name="connsiteX58" fmla="*/ 3171601 w 5102663"/>
              <a:gd name="connsiteY58" fmla="*/ 2058803 h 2070022"/>
              <a:gd name="connsiteX59" fmla="*/ 3137942 w 5102663"/>
              <a:gd name="connsiteY59" fmla="*/ 2019534 h 2070022"/>
              <a:gd name="connsiteX60" fmla="*/ 3121113 w 5102663"/>
              <a:gd name="connsiteY60" fmla="*/ 2013924 h 2070022"/>
              <a:gd name="connsiteX61" fmla="*/ 3081844 w 5102663"/>
              <a:gd name="connsiteY61" fmla="*/ 2008314 h 2070022"/>
              <a:gd name="connsiteX62" fmla="*/ 3042575 w 5102663"/>
              <a:gd name="connsiteY62" fmla="*/ 1997095 h 2070022"/>
              <a:gd name="connsiteX63" fmla="*/ 2964038 w 5102663"/>
              <a:gd name="connsiteY63" fmla="*/ 1969046 h 2070022"/>
              <a:gd name="connsiteX64" fmla="*/ 2947208 w 5102663"/>
              <a:gd name="connsiteY64" fmla="*/ 1963436 h 2070022"/>
              <a:gd name="connsiteX65" fmla="*/ 2924769 w 5102663"/>
              <a:gd name="connsiteY65" fmla="*/ 1957826 h 2070022"/>
              <a:gd name="connsiteX66" fmla="*/ 2902330 w 5102663"/>
              <a:gd name="connsiteY66" fmla="*/ 1946606 h 2070022"/>
              <a:gd name="connsiteX67" fmla="*/ 2874281 w 5102663"/>
              <a:gd name="connsiteY67" fmla="*/ 1924167 h 2070022"/>
              <a:gd name="connsiteX68" fmla="*/ 2829402 w 5102663"/>
              <a:gd name="connsiteY68" fmla="*/ 1896118 h 2070022"/>
              <a:gd name="connsiteX69" fmla="*/ 2790134 w 5102663"/>
              <a:gd name="connsiteY69" fmla="*/ 1868069 h 2070022"/>
              <a:gd name="connsiteX70" fmla="*/ 2756475 w 5102663"/>
              <a:gd name="connsiteY70" fmla="*/ 1845630 h 2070022"/>
              <a:gd name="connsiteX71" fmla="*/ 2728426 w 5102663"/>
              <a:gd name="connsiteY71" fmla="*/ 1840020 h 2070022"/>
              <a:gd name="connsiteX72" fmla="*/ 2694767 w 5102663"/>
              <a:gd name="connsiteY72" fmla="*/ 1828800 h 2070022"/>
              <a:gd name="connsiteX73" fmla="*/ 2655498 w 5102663"/>
              <a:gd name="connsiteY73" fmla="*/ 1817581 h 2070022"/>
              <a:gd name="connsiteX74" fmla="*/ 2633059 w 5102663"/>
              <a:gd name="connsiteY74" fmla="*/ 1806361 h 2070022"/>
              <a:gd name="connsiteX75" fmla="*/ 2605010 w 5102663"/>
              <a:gd name="connsiteY75" fmla="*/ 1795141 h 2070022"/>
              <a:gd name="connsiteX76" fmla="*/ 2588180 w 5102663"/>
              <a:gd name="connsiteY76" fmla="*/ 1783922 h 2070022"/>
              <a:gd name="connsiteX77" fmla="*/ 2565741 w 5102663"/>
              <a:gd name="connsiteY77" fmla="*/ 1772702 h 2070022"/>
              <a:gd name="connsiteX78" fmla="*/ 2543302 w 5102663"/>
              <a:gd name="connsiteY78" fmla="*/ 1727824 h 2070022"/>
              <a:gd name="connsiteX79" fmla="*/ 2515253 w 5102663"/>
              <a:gd name="connsiteY79" fmla="*/ 1705384 h 2070022"/>
              <a:gd name="connsiteX80" fmla="*/ 2481594 w 5102663"/>
              <a:gd name="connsiteY80" fmla="*/ 1671725 h 2070022"/>
              <a:gd name="connsiteX81" fmla="*/ 2475984 w 5102663"/>
              <a:gd name="connsiteY81" fmla="*/ 1654896 h 2070022"/>
              <a:gd name="connsiteX82" fmla="*/ 2453545 w 5102663"/>
              <a:gd name="connsiteY82" fmla="*/ 1632457 h 2070022"/>
              <a:gd name="connsiteX83" fmla="*/ 2290860 w 5102663"/>
              <a:gd name="connsiteY83" fmla="*/ 1610017 h 2070022"/>
              <a:gd name="connsiteX84" fmla="*/ 2234762 w 5102663"/>
              <a:gd name="connsiteY84" fmla="*/ 1587578 h 2070022"/>
              <a:gd name="connsiteX85" fmla="*/ 2195493 w 5102663"/>
              <a:gd name="connsiteY85" fmla="*/ 1553919 h 2070022"/>
              <a:gd name="connsiteX86" fmla="*/ 2173054 w 5102663"/>
              <a:gd name="connsiteY86" fmla="*/ 1542700 h 2070022"/>
              <a:gd name="connsiteX87" fmla="*/ 2156224 w 5102663"/>
              <a:gd name="connsiteY87" fmla="*/ 1537090 h 2070022"/>
              <a:gd name="connsiteX88" fmla="*/ 2116956 w 5102663"/>
              <a:gd name="connsiteY88" fmla="*/ 1525870 h 2070022"/>
              <a:gd name="connsiteX89" fmla="*/ 2088907 w 5102663"/>
              <a:gd name="connsiteY89" fmla="*/ 1514651 h 2070022"/>
              <a:gd name="connsiteX90" fmla="*/ 2072077 w 5102663"/>
              <a:gd name="connsiteY90" fmla="*/ 1497821 h 2070022"/>
              <a:gd name="connsiteX91" fmla="*/ 1993540 w 5102663"/>
              <a:gd name="connsiteY91" fmla="*/ 1408064 h 2070022"/>
              <a:gd name="connsiteX92" fmla="*/ 1959881 w 5102663"/>
              <a:gd name="connsiteY92" fmla="*/ 1385625 h 2070022"/>
              <a:gd name="connsiteX93" fmla="*/ 1931832 w 5102663"/>
              <a:gd name="connsiteY93" fmla="*/ 1368795 h 2070022"/>
              <a:gd name="connsiteX94" fmla="*/ 1898173 w 5102663"/>
              <a:gd name="connsiteY94" fmla="*/ 1340746 h 2070022"/>
              <a:gd name="connsiteX95" fmla="*/ 1875734 w 5102663"/>
              <a:gd name="connsiteY95" fmla="*/ 1323917 h 2070022"/>
              <a:gd name="connsiteX96" fmla="*/ 1791586 w 5102663"/>
              <a:gd name="connsiteY96" fmla="*/ 1290258 h 2070022"/>
              <a:gd name="connsiteX97" fmla="*/ 1769147 w 5102663"/>
              <a:gd name="connsiteY97" fmla="*/ 1279038 h 2070022"/>
              <a:gd name="connsiteX98" fmla="*/ 1735488 w 5102663"/>
              <a:gd name="connsiteY98" fmla="*/ 1245379 h 2070022"/>
              <a:gd name="connsiteX99" fmla="*/ 1707439 w 5102663"/>
              <a:gd name="connsiteY99" fmla="*/ 1222940 h 2070022"/>
              <a:gd name="connsiteX100" fmla="*/ 1696220 w 5102663"/>
              <a:gd name="connsiteY100" fmla="*/ 1206111 h 2070022"/>
              <a:gd name="connsiteX101" fmla="*/ 1673780 w 5102663"/>
              <a:gd name="connsiteY101" fmla="*/ 1183671 h 2070022"/>
              <a:gd name="connsiteX102" fmla="*/ 1662561 w 5102663"/>
              <a:gd name="connsiteY102" fmla="*/ 1166842 h 2070022"/>
              <a:gd name="connsiteX103" fmla="*/ 1640121 w 5102663"/>
              <a:gd name="connsiteY103" fmla="*/ 1150012 h 2070022"/>
              <a:gd name="connsiteX104" fmla="*/ 1600853 w 5102663"/>
              <a:gd name="connsiteY104" fmla="*/ 1110744 h 2070022"/>
              <a:gd name="connsiteX105" fmla="*/ 1584023 w 5102663"/>
              <a:gd name="connsiteY105" fmla="*/ 1093914 h 2070022"/>
              <a:gd name="connsiteX106" fmla="*/ 1550364 w 5102663"/>
              <a:gd name="connsiteY106" fmla="*/ 1060255 h 2070022"/>
              <a:gd name="connsiteX107" fmla="*/ 1527925 w 5102663"/>
              <a:gd name="connsiteY107" fmla="*/ 1032206 h 2070022"/>
              <a:gd name="connsiteX108" fmla="*/ 1483047 w 5102663"/>
              <a:gd name="connsiteY108" fmla="*/ 1009767 h 2070022"/>
              <a:gd name="connsiteX109" fmla="*/ 1443778 w 5102663"/>
              <a:gd name="connsiteY109" fmla="*/ 970498 h 2070022"/>
              <a:gd name="connsiteX110" fmla="*/ 1421339 w 5102663"/>
              <a:gd name="connsiteY110" fmla="*/ 953669 h 2070022"/>
              <a:gd name="connsiteX111" fmla="*/ 1387680 w 5102663"/>
              <a:gd name="connsiteY111" fmla="*/ 931230 h 2070022"/>
              <a:gd name="connsiteX112" fmla="*/ 1354021 w 5102663"/>
              <a:gd name="connsiteY112" fmla="*/ 914400 h 2070022"/>
              <a:gd name="connsiteX113" fmla="*/ 1275483 w 5102663"/>
              <a:gd name="connsiteY113" fmla="*/ 863912 h 2070022"/>
              <a:gd name="connsiteX114" fmla="*/ 1213775 w 5102663"/>
              <a:gd name="connsiteY114" fmla="*/ 847082 h 2070022"/>
              <a:gd name="connsiteX115" fmla="*/ 1196946 w 5102663"/>
              <a:gd name="connsiteY115" fmla="*/ 841473 h 2070022"/>
              <a:gd name="connsiteX116" fmla="*/ 1174507 w 5102663"/>
              <a:gd name="connsiteY116" fmla="*/ 819033 h 2070022"/>
              <a:gd name="connsiteX117" fmla="*/ 1157677 w 5102663"/>
              <a:gd name="connsiteY117" fmla="*/ 813424 h 2070022"/>
              <a:gd name="connsiteX118" fmla="*/ 1011822 w 5102663"/>
              <a:gd name="connsiteY118" fmla="*/ 751716 h 2070022"/>
              <a:gd name="connsiteX119" fmla="*/ 922065 w 5102663"/>
              <a:gd name="connsiteY119" fmla="*/ 706837 h 2070022"/>
              <a:gd name="connsiteX120" fmla="*/ 905235 w 5102663"/>
              <a:gd name="connsiteY120" fmla="*/ 690008 h 2070022"/>
              <a:gd name="connsiteX121" fmla="*/ 787429 w 5102663"/>
              <a:gd name="connsiteY121" fmla="*/ 639519 h 2070022"/>
              <a:gd name="connsiteX122" fmla="*/ 720112 w 5102663"/>
              <a:gd name="connsiteY122" fmla="*/ 605860 h 2070022"/>
              <a:gd name="connsiteX123" fmla="*/ 546207 w 5102663"/>
              <a:gd name="connsiteY123" fmla="*/ 555372 h 2070022"/>
              <a:gd name="connsiteX124" fmla="*/ 495719 w 5102663"/>
              <a:gd name="connsiteY124" fmla="*/ 510493 h 2070022"/>
              <a:gd name="connsiteX125" fmla="*/ 383523 w 5102663"/>
              <a:gd name="connsiteY125" fmla="*/ 460005 h 2070022"/>
              <a:gd name="connsiteX126" fmla="*/ 372303 w 5102663"/>
              <a:gd name="connsiteY126" fmla="*/ 443176 h 2070022"/>
              <a:gd name="connsiteX127" fmla="*/ 333034 w 5102663"/>
              <a:gd name="connsiteY127" fmla="*/ 409517 h 2070022"/>
              <a:gd name="connsiteX128" fmla="*/ 310595 w 5102663"/>
              <a:gd name="connsiteY128" fmla="*/ 375858 h 2070022"/>
              <a:gd name="connsiteX129" fmla="*/ 288156 w 5102663"/>
              <a:gd name="connsiteY129" fmla="*/ 353419 h 2070022"/>
              <a:gd name="connsiteX130" fmla="*/ 265716 w 5102663"/>
              <a:gd name="connsiteY130" fmla="*/ 319760 h 2070022"/>
              <a:gd name="connsiteX131" fmla="*/ 192789 w 5102663"/>
              <a:gd name="connsiteY131" fmla="*/ 258052 h 2070022"/>
              <a:gd name="connsiteX132" fmla="*/ 159130 w 5102663"/>
              <a:gd name="connsiteY132" fmla="*/ 230003 h 2070022"/>
              <a:gd name="connsiteX133" fmla="*/ 142301 w 5102663"/>
              <a:gd name="connsiteY133" fmla="*/ 196344 h 2070022"/>
              <a:gd name="connsiteX134" fmla="*/ 125471 w 5102663"/>
              <a:gd name="connsiteY134" fmla="*/ 179514 h 2070022"/>
              <a:gd name="connsiteX135" fmla="*/ 108642 w 5102663"/>
              <a:gd name="connsiteY135" fmla="*/ 157075 h 2070022"/>
              <a:gd name="connsiteX136" fmla="*/ 80593 w 5102663"/>
              <a:gd name="connsiteY136" fmla="*/ 123416 h 2070022"/>
              <a:gd name="connsiteX137" fmla="*/ 63763 w 5102663"/>
              <a:gd name="connsiteY137" fmla="*/ 106587 h 2070022"/>
              <a:gd name="connsiteX138" fmla="*/ 46934 w 5102663"/>
              <a:gd name="connsiteY138" fmla="*/ 84147 h 2070022"/>
              <a:gd name="connsiteX139" fmla="*/ 13275 w 5102663"/>
              <a:gd name="connsiteY139" fmla="*/ 39269 h 2070022"/>
              <a:gd name="connsiteX140" fmla="*/ 2055 w 5102663"/>
              <a:gd name="connsiteY140" fmla="*/ 22439 h 2070022"/>
              <a:gd name="connsiteX141" fmla="*/ 2055 w 5102663"/>
              <a:gd name="connsiteY141" fmla="*/ 0 h 2070022"/>
              <a:gd name="connsiteX0" fmla="*/ 5095768 w 5102663"/>
              <a:gd name="connsiteY0" fmla="*/ 342199 h 2070022"/>
              <a:gd name="connsiteX1" fmla="*/ 5034060 w 5102663"/>
              <a:gd name="connsiteY1" fmla="*/ 308540 h 2070022"/>
              <a:gd name="connsiteX2" fmla="*/ 5017231 w 5102663"/>
              <a:gd name="connsiteY2" fmla="*/ 302930 h 2070022"/>
              <a:gd name="connsiteX3" fmla="*/ 4961132 w 5102663"/>
              <a:gd name="connsiteY3" fmla="*/ 269271 h 2070022"/>
              <a:gd name="connsiteX4" fmla="*/ 4933083 w 5102663"/>
              <a:gd name="connsiteY4" fmla="*/ 263662 h 2070022"/>
              <a:gd name="connsiteX5" fmla="*/ 4916254 w 5102663"/>
              <a:gd name="connsiteY5" fmla="*/ 252442 h 2070022"/>
              <a:gd name="connsiteX6" fmla="*/ 4865766 w 5102663"/>
              <a:gd name="connsiteY6" fmla="*/ 241222 h 2070022"/>
              <a:gd name="connsiteX7" fmla="*/ 4815277 w 5102663"/>
              <a:gd name="connsiteY7" fmla="*/ 230003 h 2070022"/>
              <a:gd name="connsiteX8" fmla="*/ 4781618 w 5102663"/>
              <a:gd name="connsiteY8" fmla="*/ 218783 h 2070022"/>
              <a:gd name="connsiteX9" fmla="*/ 4551616 w 5102663"/>
              <a:gd name="connsiteY9" fmla="*/ 207563 h 2070022"/>
              <a:gd name="connsiteX10" fmla="*/ 4416980 w 5102663"/>
              <a:gd name="connsiteY10" fmla="*/ 213173 h 2070022"/>
              <a:gd name="connsiteX11" fmla="*/ 4400151 w 5102663"/>
              <a:gd name="connsiteY11" fmla="*/ 224393 h 2070022"/>
              <a:gd name="connsiteX12" fmla="*/ 4366492 w 5102663"/>
              <a:gd name="connsiteY12" fmla="*/ 241222 h 2070022"/>
              <a:gd name="connsiteX13" fmla="*/ 4355272 w 5102663"/>
              <a:gd name="connsiteY13" fmla="*/ 274881 h 2070022"/>
              <a:gd name="connsiteX14" fmla="*/ 4327223 w 5102663"/>
              <a:gd name="connsiteY14" fmla="*/ 314150 h 2070022"/>
              <a:gd name="connsiteX15" fmla="*/ 4316004 w 5102663"/>
              <a:gd name="connsiteY15" fmla="*/ 336589 h 2070022"/>
              <a:gd name="connsiteX16" fmla="*/ 4287954 w 5102663"/>
              <a:gd name="connsiteY16" fmla="*/ 359028 h 2070022"/>
              <a:gd name="connsiteX17" fmla="*/ 4237466 w 5102663"/>
              <a:gd name="connsiteY17" fmla="*/ 387077 h 2070022"/>
              <a:gd name="connsiteX18" fmla="*/ 4215027 w 5102663"/>
              <a:gd name="connsiteY18" fmla="*/ 403907 h 2070022"/>
              <a:gd name="connsiteX19" fmla="*/ 4181368 w 5102663"/>
              <a:gd name="connsiteY19" fmla="*/ 426346 h 2070022"/>
              <a:gd name="connsiteX20" fmla="*/ 4164539 w 5102663"/>
              <a:gd name="connsiteY20" fmla="*/ 443176 h 2070022"/>
              <a:gd name="connsiteX21" fmla="*/ 4153319 w 5102663"/>
              <a:gd name="connsiteY21" fmla="*/ 460005 h 2070022"/>
              <a:gd name="connsiteX22" fmla="*/ 4130880 w 5102663"/>
              <a:gd name="connsiteY22" fmla="*/ 476835 h 2070022"/>
              <a:gd name="connsiteX23" fmla="*/ 4074781 w 5102663"/>
              <a:gd name="connsiteY23" fmla="*/ 527323 h 2070022"/>
              <a:gd name="connsiteX24" fmla="*/ 4057952 w 5102663"/>
              <a:gd name="connsiteY24" fmla="*/ 538543 h 2070022"/>
              <a:gd name="connsiteX25" fmla="*/ 4024293 w 5102663"/>
              <a:gd name="connsiteY25" fmla="*/ 544152 h 2070022"/>
              <a:gd name="connsiteX26" fmla="*/ 3844779 w 5102663"/>
              <a:gd name="connsiteY26" fmla="*/ 555372 h 2070022"/>
              <a:gd name="connsiteX27" fmla="*/ 3743802 w 5102663"/>
              <a:gd name="connsiteY27" fmla="*/ 560982 h 2070022"/>
              <a:gd name="connsiteX28" fmla="*/ 3698924 w 5102663"/>
              <a:gd name="connsiteY28" fmla="*/ 589031 h 2070022"/>
              <a:gd name="connsiteX29" fmla="*/ 3670875 w 5102663"/>
              <a:gd name="connsiteY29" fmla="*/ 622690 h 2070022"/>
              <a:gd name="connsiteX30" fmla="*/ 3665265 w 5102663"/>
              <a:gd name="connsiteY30" fmla="*/ 645129 h 2070022"/>
              <a:gd name="connsiteX31" fmla="*/ 3659655 w 5102663"/>
              <a:gd name="connsiteY31" fmla="*/ 661958 h 2070022"/>
              <a:gd name="connsiteX32" fmla="*/ 3654045 w 5102663"/>
              <a:gd name="connsiteY32" fmla="*/ 757325 h 2070022"/>
              <a:gd name="connsiteX33" fmla="*/ 3631606 w 5102663"/>
              <a:gd name="connsiteY33" fmla="*/ 835863 h 2070022"/>
              <a:gd name="connsiteX34" fmla="*/ 3620386 w 5102663"/>
              <a:gd name="connsiteY34" fmla="*/ 863912 h 2070022"/>
              <a:gd name="connsiteX35" fmla="*/ 3609167 w 5102663"/>
              <a:gd name="connsiteY35" fmla="*/ 897571 h 2070022"/>
              <a:gd name="connsiteX36" fmla="*/ 3575508 w 5102663"/>
              <a:gd name="connsiteY36" fmla="*/ 953669 h 2070022"/>
              <a:gd name="connsiteX37" fmla="*/ 3569898 w 5102663"/>
              <a:gd name="connsiteY37" fmla="*/ 1133183 h 2070022"/>
              <a:gd name="connsiteX38" fmla="*/ 3558678 w 5102663"/>
              <a:gd name="connsiteY38" fmla="*/ 1178062 h 2070022"/>
              <a:gd name="connsiteX39" fmla="*/ 3553069 w 5102663"/>
              <a:gd name="connsiteY39" fmla="*/ 1206111 h 2070022"/>
              <a:gd name="connsiteX40" fmla="*/ 3536239 w 5102663"/>
              <a:gd name="connsiteY40" fmla="*/ 1295868 h 2070022"/>
              <a:gd name="connsiteX41" fmla="*/ 4150514 w 5102663"/>
              <a:gd name="connsiteY41" fmla="*/ 1588173 h 2070022"/>
              <a:gd name="connsiteX42" fmla="*/ 3530629 w 5102663"/>
              <a:gd name="connsiteY42" fmla="*/ 1394507 h 2070022"/>
              <a:gd name="connsiteX43" fmla="*/ 3525020 w 5102663"/>
              <a:gd name="connsiteY43" fmla="*/ 1368795 h 2070022"/>
              <a:gd name="connsiteX44" fmla="*/ 3513800 w 5102663"/>
              <a:gd name="connsiteY44" fmla="*/ 1419284 h 2070022"/>
              <a:gd name="connsiteX45" fmla="*/ 3508190 w 5102663"/>
              <a:gd name="connsiteY45" fmla="*/ 1452943 h 2070022"/>
              <a:gd name="connsiteX46" fmla="*/ 3502580 w 5102663"/>
              <a:gd name="connsiteY46" fmla="*/ 1480992 h 2070022"/>
              <a:gd name="connsiteX47" fmla="*/ 3491361 w 5102663"/>
              <a:gd name="connsiteY47" fmla="*/ 1553919 h 2070022"/>
              <a:gd name="connsiteX48" fmla="*/ 3474531 w 5102663"/>
              <a:gd name="connsiteY48" fmla="*/ 1795141 h 2070022"/>
              <a:gd name="connsiteX49" fmla="*/ 3468921 w 5102663"/>
              <a:gd name="connsiteY49" fmla="*/ 1823190 h 2070022"/>
              <a:gd name="connsiteX50" fmla="*/ 3463312 w 5102663"/>
              <a:gd name="connsiteY50" fmla="*/ 1879289 h 2070022"/>
              <a:gd name="connsiteX51" fmla="*/ 3446482 w 5102663"/>
              <a:gd name="connsiteY51" fmla="*/ 1924167 h 2070022"/>
              <a:gd name="connsiteX52" fmla="*/ 3424043 w 5102663"/>
              <a:gd name="connsiteY52" fmla="*/ 1974655 h 2070022"/>
              <a:gd name="connsiteX53" fmla="*/ 3412823 w 5102663"/>
              <a:gd name="connsiteY53" fmla="*/ 1997095 h 2070022"/>
              <a:gd name="connsiteX54" fmla="*/ 3395994 w 5102663"/>
              <a:gd name="connsiteY54" fmla="*/ 2008314 h 2070022"/>
              <a:gd name="connsiteX55" fmla="*/ 3373554 w 5102663"/>
              <a:gd name="connsiteY55" fmla="*/ 2025144 h 2070022"/>
              <a:gd name="connsiteX56" fmla="*/ 3339896 w 5102663"/>
              <a:gd name="connsiteY56" fmla="*/ 2064412 h 2070022"/>
              <a:gd name="connsiteX57" fmla="*/ 3317456 w 5102663"/>
              <a:gd name="connsiteY57" fmla="*/ 2070022 h 2070022"/>
              <a:gd name="connsiteX58" fmla="*/ 3171601 w 5102663"/>
              <a:gd name="connsiteY58" fmla="*/ 2058803 h 2070022"/>
              <a:gd name="connsiteX59" fmla="*/ 3137942 w 5102663"/>
              <a:gd name="connsiteY59" fmla="*/ 2019534 h 2070022"/>
              <a:gd name="connsiteX60" fmla="*/ 3121113 w 5102663"/>
              <a:gd name="connsiteY60" fmla="*/ 2013924 h 2070022"/>
              <a:gd name="connsiteX61" fmla="*/ 3081844 w 5102663"/>
              <a:gd name="connsiteY61" fmla="*/ 2008314 h 2070022"/>
              <a:gd name="connsiteX62" fmla="*/ 3042575 w 5102663"/>
              <a:gd name="connsiteY62" fmla="*/ 1997095 h 2070022"/>
              <a:gd name="connsiteX63" fmla="*/ 2964038 w 5102663"/>
              <a:gd name="connsiteY63" fmla="*/ 1969046 h 2070022"/>
              <a:gd name="connsiteX64" fmla="*/ 2947208 w 5102663"/>
              <a:gd name="connsiteY64" fmla="*/ 1963436 h 2070022"/>
              <a:gd name="connsiteX65" fmla="*/ 2924769 w 5102663"/>
              <a:gd name="connsiteY65" fmla="*/ 1957826 h 2070022"/>
              <a:gd name="connsiteX66" fmla="*/ 2902330 w 5102663"/>
              <a:gd name="connsiteY66" fmla="*/ 1946606 h 2070022"/>
              <a:gd name="connsiteX67" fmla="*/ 2874281 w 5102663"/>
              <a:gd name="connsiteY67" fmla="*/ 1924167 h 2070022"/>
              <a:gd name="connsiteX68" fmla="*/ 2829402 w 5102663"/>
              <a:gd name="connsiteY68" fmla="*/ 1896118 h 2070022"/>
              <a:gd name="connsiteX69" fmla="*/ 2790134 w 5102663"/>
              <a:gd name="connsiteY69" fmla="*/ 1868069 h 2070022"/>
              <a:gd name="connsiteX70" fmla="*/ 2756475 w 5102663"/>
              <a:gd name="connsiteY70" fmla="*/ 1845630 h 2070022"/>
              <a:gd name="connsiteX71" fmla="*/ 2728426 w 5102663"/>
              <a:gd name="connsiteY71" fmla="*/ 1840020 h 2070022"/>
              <a:gd name="connsiteX72" fmla="*/ 2694767 w 5102663"/>
              <a:gd name="connsiteY72" fmla="*/ 1828800 h 2070022"/>
              <a:gd name="connsiteX73" fmla="*/ 2655498 w 5102663"/>
              <a:gd name="connsiteY73" fmla="*/ 1817581 h 2070022"/>
              <a:gd name="connsiteX74" fmla="*/ 2633059 w 5102663"/>
              <a:gd name="connsiteY74" fmla="*/ 1806361 h 2070022"/>
              <a:gd name="connsiteX75" fmla="*/ 2605010 w 5102663"/>
              <a:gd name="connsiteY75" fmla="*/ 1795141 h 2070022"/>
              <a:gd name="connsiteX76" fmla="*/ 2588180 w 5102663"/>
              <a:gd name="connsiteY76" fmla="*/ 1783922 h 2070022"/>
              <a:gd name="connsiteX77" fmla="*/ 2565741 w 5102663"/>
              <a:gd name="connsiteY77" fmla="*/ 1772702 h 2070022"/>
              <a:gd name="connsiteX78" fmla="*/ 2543302 w 5102663"/>
              <a:gd name="connsiteY78" fmla="*/ 1727824 h 2070022"/>
              <a:gd name="connsiteX79" fmla="*/ 2515253 w 5102663"/>
              <a:gd name="connsiteY79" fmla="*/ 1705384 h 2070022"/>
              <a:gd name="connsiteX80" fmla="*/ 2481594 w 5102663"/>
              <a:gd name="connsiteY80" fmla="*/ 1671725 h 2070022"/>
              <a:gd name="connsiteX81" fmla="*/ 2475984 w 5102663"/>
              <a:gd name="connsiteY81" fmla="*/ 1654896 h 2070022"/>
              <a:gd name="connsiteX82" fmla="*/ 2453545 w 5102663"/>
              <a:gd name="connsiteY82" fmla="*/ 1632457 h 2070022"/>
              <a:gd name="connsiteX83" fmla="*/ 2290860 w 5102663"/>
              <a:gd name="connsiteY83" fmla="*/ 1610017 h 2070022"/>
              <a:gd name="connsiteX84" fmla="*/ 2234762 w 5102663"/>
              <a:gd name="connsiteY84" fmla="*/ 1587578 h 2070022"/>
              <a:gd name="connsiteX85" fmla="*/ 2195493 w 5102663"/>
              <a:gd name="connsiteY85" fmla="*/ 1553919 h 2070022"/>
              <a:gd name="connsiteX86" fmla="*/ 2173054 w 5102663"/>
              <a:gd name="connsiteY86" fmla="*/ 1542700 h 2070022"/>
              <a:gd name="connsiteX87" fmla="*/ 2156224 w 5102663"/>
              <a:gd name="connsiteY87" fmla="*/ 1537090 h 2070022"/>
              <a:gd name="connsiteX88" fmla="*/ 2116956 w 5102663"/>
              <a:gd name="connsiteY88" fmla="*/ 1525870 h 2070022"/>
              <a:gd name="connsiteX89" fmla="*/ 2088907 w 5102663"/>
              <a:gd name="connsiteY89" fmla="*/ 1514651 h 2070022"/>
              <a:gd name="connsiteX90" fmla="*/ 2072077 w 5102663"/>
              <a:gd name="connsiteY90" fmla="*/ 1497821 h 2070022"/>
              <a:gd name="connsiteX91" fmla="*/ 1993540 w 5102663"/>
              <a:gd name="connsiteY91" fmla="*/ 1408064 h 2070022"/>
              <a:gd name="connsiteX92" fmla="*/ 1959881 w 5102663"/>
              <a:gd name="connsiteY92" fmla="*/ 1385625 h 2070022"/>
              <a:gd name="connsiteX93" fmla="*/ 1931832 w 5102663"/>
              <a:gd name="connsiteY93" fmla="*/ 1368795 h 2070022"/>
              <a:gd name="connsiteX94" fmla="*/ 1898173 w 5102663"/>
              <a:gd name="connsiteY94" fmla="*/ 1340746 h 2070022"/>
              <a:gd name="connsiteX95" fmla="*/ 1875734 w 5102663"/>
              <a:gd name="connsiteY95" fmla="*/ 1323917 h 2070022"/>
              <a:gd name="connsiteX96" fmla="*/ 1791586 w 5102663"/>
              <a:gd name="connsiteY96" fmla="*/ 1290258 h 2070022"/>
              <a:gd name="connsiteX97" fmla="*/ 1769147 w 5102663"/>
              <a:gd name="connsiteY97" fmla="*/ 1279038 h 2070022"/>
              <a:gd name="connsiteX98" fmla="*/ 1735488 w 5102663"/>
              <a:gd name="connsiteY98" fmla="*/ 1245379 h 2070022"/>
              <a:gd name="connsiteX99" fmla="*/ 1707439 w 5102663"/>
              <a:gd name="connsiteY99" fmla="*/ 1222940 h 2070022"/>
              <a:gd name="connsiteX100" fmla="*/ 1696220 w 5102663"/>
              <a:gd name="connsiteY100" fmla="*/ 1206111 h 2070022"/>
              <a:gd name="connsiteX101" fmla="*/ 1673780 w 5102663"/>
              <a:gd name="connsiteY101" fmla="*/ 1183671 h 2070022"/>
              <a:gd name="connsiteX102" fmla="*/ 1662561 w 5102663"/>
              <a:gd name="connsiteY102" fmla="*/ 1166842 h 2070022"/>
              <a:gd name="connsiteX103" fmla="*/ 1640121 w 5102663"/>
              <a:gd name="connsiteY103" fmla="*/ 1150012 h 2070022"/>
              <a:gd name="connsiteX104" fmla="*/ 1600853 w 5102663"/>
              <a:gd name="connsiteY104" fmla="*/ 1110744 h 2070022"/>
              <a:gd name="connsiteX105" fmla="*/ 1584023 w 5102663"/>
              <a:gd name="connsiteY105" fmla="*/ 1093914 h 2070022"/>
              <a:gd name="connsiteX106" fmla="*/ 1550364 w 5102663"/>
              <a:gd name="connsiteY106" fmla="*/ 1060255 h 2070022"/>
              <a:gd name="connsiteX107" fmla="*/ 1527925 w 5102663"/>
              <a:gd name="connsiteY107" fmla="*/ 1032206 h 2070022"/>
              <a:gd name="connsiteX108" fmla="*/ 1483047 w 5102663"/>
              <a:gd name="connsiteY108" fmla="*/ 1009767 h 2070022"/>
              <a:gd name="connsiteX109" fmla="*/ 1443778 w 5102663"/>
              <a:gd name="connsiteY109" fmla="*/ 970498 h 2070022"/>
              <a:gd name="connsiteX110" fmla="*/ 1421339 w 5102663"/>
              <a:gd name="connsiteY110" fmla="*/ 953669 h 2070022"/>
              <a:gd name="connsiteX111" fmla="*/ 1387680 w 5102663"/>
              <a:gd name="connsiteY111" fmla="*/ 931230 h 2070022"/>
              <a:gd name="connsiteX112" fmla="*/ 1354021 w 5102663"/>
              <a:gd name="connsiteY112" fmla="*/ 914400 h 2070022"/>
              <a:gd name="connsiteX113" fmla="*/ 1275483 w 5102663"/>
              <a:gd name="connsiteY113" fmla="*/ 863912 h 2070022"/>
              <a:gd name="connsiteX114" fmla="*/ 1213775 w 5102663"/>
              <a:gd name="connsiteY114" fmla="*/ 847082 h 2070022"/>
              <a:gd name="connsiteX115" fmla="*/ 1196946 w 5102663"/>
              <a:gd name="connsiteY115" fmla="*/ 841473 h 2070022"/>
              <a:gd name="connsiteX116" fmla="*/ 1174507 w 5102663"/>
              <a:gd name="connsiteY116" fmla="*/ 819033 h 2070022"/>
              <a:gd name="connsiteX117" fmla="*/ 1157677 w 5102663"/>
              <a:gd name="connsiteY117" fmla="*/ 813424 h 2070022"/>
              <a:gd name="connsiteX118" fmla="*/ 1011822 w 5102663"/>
              <a:gd name="connsiteY118" fmla="*/ 751716 h 2070022"/>
              <a:gd name="connsiteX119" fmla="*/ 922065 w 5102663"/>
              <a:gd name="connsiteY119" fmla="*/ 706837 h 2070022"/>
              <a:gd name="connsiteX120" fmla="*/ 905235 w 5102663"/>
              <a:gd name="connsiteY120" fmla="*/ 690008 h 2070022"/>
              <a:gd name="connsiteX121" fmla="*/ 787429 w 5102663"/>
              <a:gd name="connsiteY121" fmla="*/ 639519 h 2070022"/>
              <a:gd name="connsiteX122" fmla="*/ 720112 w 5102663"/>
              <a:gd name="connsiteY122" fmla="*/ 605860 h 2070022"/>
              <a:gd name="connsiteX123" fmla="*/ 546207 w 5102663"/>
              <a:gd name="connsiteY123" fmla="*/ 555372 h 2070022"/>
              <a:gd name="connsiteX124" fmla="*/ 495719 w 5102663"/>
              <a:gd name="connsiteY124" fmla="*/ 510493 h 2070022"/>
              <a:gd name="connsiteX125" fmla="*/ 383523 w 5102663"/>
              <a:gd name="connsiteY125" fmla="*/ 460005 h 2070022"/>
              <a:gd name="connsiteX126" fmla="*/ 372303 w 5102663"/>
              <a:gd name="connsiteY126" fmla="*/ 443176 h 2070022"/>
              <a:gd name="connsiteX127" fmla="*/ 333034 w 5102663"/>
              <a:gd name="connsiteY127" fmla="*/ 409517 h 2070022"/>
              <a:gd name="connsiteX128" fmla="*/ 310595 w 5102663"/>
              <a:gd name="connsiteY128" fmla="*/ 375858 h 2070022"/>
              <a:gd name="connsiteX129" fmla="*/ 288156 w 5102663"/>
              <a:gd name="connsiteY129" fmla="*/ 353419 h 2070022"/>
              <a:gd name="connsiteX130" fmla="*/ 265716 w 5102663"/>
              <a:gd name="connsiteY130" fmla="*/ 319760 h 2070022"/>
              <a:gd name="connsiteX131" fmla="*/ 192789 w 5102663"/>
              <a:gd name="connsiteY131" fmla="*/ 258052 h 2070022"/>
              <a:gd name="connsiteX132" fmla="*/ 159130 w 5102663"/>
              <a:gd name="connsiteY132" fmla="*/ 230003 h 2070022"/>
              <a:gd name="connsiteX133" fmla="*/ 142301 w 5102663"/>
              <a:gd name="connsiteY133" fmla="*/ 196344 h 2070022"/>
              <a:gd name="connsiteX134" fmla="*/ 125471 w 5102663"/>
              <a:gd name="connsiteY134" fmla="*/ 179514 h 2070022"/>
              <a:gd name="connsiteX135" fmla="*/ 108642 w 5102663"/>
              <a:gd name="connsiteY135" fmla="*/ 157075 h 2070022"/>
              <a:gd name="connsiteX136" fmla="*/ 80593 w 5102663"/>
              <a:gd name="connsiteY136" fmla="*/ 123416 h 2070022"/>
              <a:gd name="connsiteX137" fmla="*/ 63763 w 5102663"/>
              <a:gd name="connsiteY137" fmla="*/ 106587 h 2070022"/>
              <a:gd name="connsiteX138" fmla="*/ 46934 w 5102663"/>
              <a:gd name="connsiteY138" fmla="*/ 84147 h 2070022"/>
              <a:gd name="connsiteX139" fmla="*/ 13275 w 5102663"/>
              <a:gd name="connsiteY139" fmla="*/ 39269 h 2070022"/>
              <a:gd name="connsiteX140" fmla="*/ 2055 w 5102663"/>
              <a:gd name="connsiteY140" fmla="*/ 22439 h 2070022"/>
              <a:gd name="connsiteX141" fmla="*/ 2055 w 5102663"/>
              <a:gd name="connsiteY141" fmla="*/ 0 h 2070022"/>
              <a:gd name="connsiteX0" fmla="*/ 5095768 w 5102663"/>
              <a:gd name="connsiteY0" fmla="*/ 342199 h 2249924"/>
              <a:gd name="connsiteX1" fmla="*/ 5034060 w 5102663"/>
              <a:gd name="connsiteY1" fmla="*/ 308540 h 2249924"/>
              <a:gd name="connsiteX2" fmla="*/ 5017231 w 5102663"/>
              <a:gd name="connsiteY2" fmla="*/ 302930 h 2249924"/>
              <a:gd name="connsiteX3" fmla="*/ 4961132 w 5102663"/>
              <a:gd name="connsiteY3" fmla="*/ 269271 h 2249924"/>
              <a:gd name="connsiteX4" fmla="*/ 4933083 w 5102663"/>
              <a:gd name="connsiteY4" fmla="*/ 263662 h 2249924"/>
              <a:gd name="connsiteX5" fmla="*/ 4916254 w 5102663"/>
              <a:gd name="connsiteY5" fmla="*/ 252442 h 2249924"/>
              <a:gd name="connsiteX6" fmla="*/ 4865766 w 5102663"/>
              <a:gd name="connsiteY6" fmla="*/ 241222 h 2249924"/>
              <a:gd name="connsiteX7" fmla="*/ 4815277 w 5102663"/>
              <a:gd name="connsiteY7" fmla="*/ 230003 h 2249924"/>
              <a:gd name="connsiteX8" fmla="*/ 4781618 w 5102663"/>
              <a:gd name="connsiteY8" fmla="*/ 218783 h 2249924"/>
              <a:gd name="connsiteX9" fmla="*/ 4551616 w 5102663"/>
              <a:gd name="connsiteY9" fmla="*/ 207563 h 2249924"/>
              <a:gd name="connsiteX10" fmla="*/ 4416980 w 5102663"/>
              <a:gd name="connsiteY10" fmla="*/ 213173 h 2249924"/>
              <a:gd name="connsiteX11" fmla="*/ 4400151 w 5102663"/>
              <a:gd name="connsiteY11" fmla="*/ 224393 h 2249924"/>
              <a:gd name="connsiteX12" fmla="*/ 4366492 w 5102663"/>
              <a:gd name="connsiteY12" fmla="*/ 241222 h 2249924"/>
              <a:gd name="connsiteX13" fmla="*/ 4355272 w 5102663"/>
              <a:gd name="connsiteY13" fmla="*/ 274881 h 2249924"/>
              <a:gd name="connsiteX14" fmla="*/ 4327223 w 5102663"/>
              <a:gd name="connsiteY14" fmla="*/ 314150 h 2249924"/>
              <a:gd name="connsiteX15" fmla="*/ 4316004 w 5102663"/>
              <a:gd name="connsiteY15" fmla="*/ 336589 h 2249924"/>
              <a:gd name="connsiteX16" fmla="*/ 4287954 w 5102663"/>
              <a:gd name="connsiteY16" fmla="*/ 359028 h 2249924"/>
              <a:gd name="connsiteX17" fmla="*/ 4237466 w 5102663"/>
              <a:gd name="connsiteY17" fmla="*/ 387077 h 2249924"/>
              <a:gd name="connsiteX18" fmla="*/ 4215027 w 5102663"/>
              <a:gd name="connsiteY18" fmla="*/ 403907 h 2249924"/>
              <a:gd name="connsiteX19" fmla="*/ 4181368 w 5102663"/>
              <a:gd name="connsiteY19" fmla="*/ 426346 h 2249924"/>
              <a:gd name="connsiteX20" fmla="*/ 4164539 w 5102663"/>
              <a:gd name="connsiteY20" fmla="*/ 443176 h 2249924"/>
              <a:gd name="connsiteX21" fmla="*/ 4153319 w 5102663"/>
              <a:gd name="connsiteY21" fmla="*/ 460005 h 2249924"/>
              <a:gd name="connsiteX22" fmla="*/ 4130880 w 5102663"/>
              <a:gd name="connsiteY22" fmla="*/ 476835 h 2249924"/>
              <a:gd name="connsiteX23" fmla="*/ 4074781 w 5102663"/>
              <a:gd name="connsiteY23" fmla="*/ 527323 h 2249924"/>
              <a:gd name="connsiteX24" fmla="*/ 4057952 w 5102663"/>
              <a:gd name="connsiteY24" fmla="*/ 538543 h 2249924"/>
              <a:gd name="connsiteX25" fmla="*/ 4024293 w 5102663"/>
              <a:gd name="connsiteY25" fmla="*/ 544152 h 2249924"/>
              <a:gd name="connsiteX26" fmla="*/ 3844779 w 5102663"/>
              <a:gd name="connsiteY26" fmla="*/ 555372 h 2249924"/>
              <a:gd name="connsiteX27" fmla="*/ 3743802 w 5102663"/>
              <a:gd name="connsiteY27" fmla="*/ 560982 h 2249924"/>
              <a:gd name="connsiteX28" fmla="*/ 3698924 w 5102663"/>
              <a:gd name="connsiteY28" fmla="*/ 589031 h 2249924"/>
              <a:gd name="connsiteX29" fmla="*/ 3670875 w 5102663"/>
              <a:gd name="connsiteY29" fmla="*/ 622690 h 2249924"/>
              <a:gd name="connsiteX30" fmla="*/ 3665265 w 5102663"/>
              <a:gd name="connsiteY30" fmla="*/ 645129 h 2249924"/>
              <a:gd name="connsiteX31" fmla="*/ 3659655 w 5102663"/>
              <a:gd name="connsiteY31" fmla="*/ 661958 h 2249924"/>
              <a:gd name="connsiteX32" fmla="*/ 3654045 w 5102663"/>
              <a:gd name="connsiteY32" fmla="*/ 757325 h 2249924"/>
              <a:gd name="connsiteX33" fmla="*/ 3631606 w 5102663"/>
              <a:gd name="connsiteY33" fmla="*/ 835863 h 2249924"/>
              <a:gd name="connsiteX34" fmla="*/ 3620386 w 5102663"/>
              <a:gd name="connsiteY34" fmla="*/ 863912 h 2249924"/>
              <a:gd name="connsiteX35" fmla="*/ 3609167 w 5102663"/>
              <a:gd name="connsiteY35" fmla="*/ 897571 h 2249924"/>
              <a:gd name="connsiteX36" fmla="*/ 3575508 w 5102663"/>
              <a:gd name="connsiteY36" fmla="*/ 953669 h 2249924"/>
              <a:gd name="connsiteX37" fmla="*/ 3569898 w 5102663"/>
              <a:gd name="connsiteY37" fmla="*/ 1133183 h 2249924"/>
              <a:gd name="connsiteX38" fmla="*/ 3558678 w 5102663"/>
              <a:gd name="connsiteY38" fmla="*/ 1178062 h 2249924"/>
              <a:gd name="connsiteX39" fmla="*/ 3553069 w 5102663"/>
              <a:gd name="connsiteY39" fmla="*/ 1206111 h 2249924"/>
              <a:gd name="connsiteX40" fmla="*/ 3536239 w 5102663"/>
              <a:gd name="connsiteY40" fmla="*/ 1295868 h 2249924"/>
              <a:gd name="connsiteX41" fmla="*/ 4150514 w 5102663"/>
              <a:gd name="connsiteY41" fmla="*/ 1588173 h 2249924"/>
              <a:gd name="connsiteX42" fmla="*/ 3530629 w 5102663"/>
              <a:gd name="connsiteY42" fmla="*/ 1394507 h 2249924"/>
              <a:gd name="connsiteX43" fmla="*/ 3525020 w 5102663"/>
              <a:gd name="connsiteY43" fmla="*/ 1368795 h 2249924"/>
              <a:gd name="connsiteX44" fmla="*/ 3513800 w 5102663"/>
              <a:gd name="connsiteY44" fmla="*/ 1419284 h 2249924"/>
              <a:gd name="connsiteX45" fmla="*/ 3508190 w 5102663"/>
              <a:gd name="connsiteY45" fmla="*/ 1452943 h 2249924"/>
              <a:gd name="connsiteX46" fmla="*/ 3502580 w 5102663"/>
              <a:gd name="connsiteY46" fmla="*/ 1480992 h 2249924"/>
              <a:gd name="connsiteX47" fmla="*/ 3491361 w 5102663"/>
              <a:gd name="connsiteY47" fmla="*/ 1553919 h 2249924"/>
              <a:gd name="connsiteX48" fmla="*/ 3474531 w 5102663"/>
              <a:gd name="connsiteY48" fmla="*/ 1795141 h 2249924"/>
              <a:gd name="connsiteX49" fmla="*/ 3468921 w 5102663"/>
              <a:gd name="connsiteY49" fmla="*/ 1823190 h 2249924"/>
              <a:gd name="connsiteX50" fmla="*/ 3463312 w 5102663"/>
              <a:gd name="connsiteY50" fmla="*/ 1879289 h 2249924"/>
              <a:gd name="connsiteX51" fmla="*/ 3446482 w 5102663"/>
              <a:gd name="connsiteY51" fmla="*/ 1924167 h 2249924"/>
              <a:gd name="connsiteX52" fmla="*/ 3424043 w 5102663"/>
              <a:gd name="connsiteY52" fmla="*/ 1974655 h 2249924"/>
              <a:gd name="connsiteX53" fmla="*/ 3462829 w 5102663"/>
              <a:gd name="connsiteY53" fmla="*/ 2244745 h 2249924"/>
              <a:gd name="connsiteX54" fmla="*/ 3395994 w 5102663"/>
              <a:gd name="connsiteY54" fmla="*/ 2008314 h 2249924"/>
              <a:gd name="connsiteX55" fmla="*/ 3373554 w 5102663"/>
              <a:gd name="connsiteY55" fmla="*/ 2025144 h 2249924"/>
              <a:gd name="connsiteX56" fmla="*/ 3339896 w 5102663"/>
              <a:gd name="connsiteY56" fmla="*/ 2064412 h 2249924"/>
              <a:gd name="connsiteX57" fmla="*/ 3317456 w 5102663"/>
              <a:gd name="connsiteY57" fmla="*/ 2070022 h 2249924"/>
              <a:gd name="connsiteX58" fmla="*/ 3171601 w 5102663"/>
              <a:gd name="connsiteY58" fmla="*/ 2058803 h 2249924"/>
              <a:gd name="connsiteX59" fmla="*/ 3137942 w 5102663"/>
              <a:gd name="connsiteY59" fmla="*/ 2019534 h 2249924"/>
              <a:gd name="connsiteX60" fmla="*/ 3121113 w 5102663"/>
              <a:gd name="connsiteY60" fmla="*/ 2013924 h 2249924"/>
              <a:gd name="connsiteX61" fmla="*/ 3081844 w 5102663"/>
              <a:gd name="connsiteY61" fmla="*/ 2008314 h 2249924"/>
              <a:gd name="connsiteX62" fmla="*/ 3042575 w 5102663"/>
              <a:gd name="connsiteY62" fmla="*/ 1997095 h 2249924"/>
              <a:gd name="connsiteX63" fmla="*/ 2964038 w 5102663"/>
              <a:gd name="connsiteY63" fmla="*/ 1969046 h 2249924"/>
              <a:gd name="connsiteX64" fmla="*/ 2947208 w 5102663"/>
              <a:gd name="connsiteY64" fmla="*/ 1963436 h 2249924"/>
              <a:gd name="connsiteX65" fmla="*/ 2924769 w 5102663"/>
              <a:gd name="connsiteY65" fmla="*/ 1957826 h 2249924"/>
              <a:gd name="connsiteX66" fmla="*/ 2902330 w 5102663"/>
              <a:gd name="connsiteY66" fmla="*/ 1946606 h 2249924"/>
              <a:gd name="connsiteX67" fmla="*/ 2874281 w 5102663"/>
              <a:gd name="connsiteY67" fmla="*/ 1924167 h 2249924"/>
              <a:gd name="connsiteX68" fmla="*/ 2829402 w 5102663"/>
              <a:gd name="connsiteY68" fmla="*/ 1896118 h 2249924"/>
              <a:gd name="connsiteX69" fmla="*/ 2790134 w 5102663"/>
              <a:gd name="connsiteY69" fmla="*/ 1868069 h 2249924"/>
              <a:gd name="connsiteX70" fmla="*/ 2756475 w 5102663"/>
              <a:gd name="connsiteY70" fmla="*/ 1845630 h 2249924"/>
              <a:gd name="connsiteX71" fmla="*/ 2728426 w 5102663"/>
              <a:gd name="connsiteY71" fmla="*/ 1840020 h 2249924"/>
              <a:gd name="connsiteX72" fmla="*/ 2694767 w 5102663"/>
              <a:gd name="connsiteY72" fmla="*/ 1828800 h 2249924"/>
              <a:gd name="connsiteX73" fmla="*/ 2655498 w 5102663"/>
              <a:gd name="connsiteY73" fmla="*/ 1817581 h 2249924"/>
              <a:gd name="connsiteX74" fmla="*/ 2633059 w 5102663"/>
              <a:gd name="connsiteY74" fmla="*/ 1806361 h 2249924"/>
              <a:gd name="connsiteX75" fmla="*/ 2605010 w 5102663"/>
              <a:gd name="connsiteY75" fmla="*/ 1795141 h 2249924"/>
              <a:gd name="connsiteX76" fmla="*/ 2588180 w 5102663"/>
              <a:gd name="connsiteY76" fmla="*/ 1783922 h 2249924"/>
              <a:gd name="connsiteX77" fmla="*/ 2565741 w 5102663"/>
              <a:gd name="connsiteY77" fmla="*/ 1772702 h 2249924"/>
              <a:gd name="connsiteX78" fmla="*/ 2543302 w 5102663"/>
              <a:gd name="connsiteY78" fmla="*/ 1727824 h 2249924"/>
              <a:gd name="connsiteX79" fmla="*/ 2515253 w 5102663"/>
              <a:gd name="connsiteY79" fmla="*/ 1705384 h 2249924"/>
              <a:gd name="connsiteX80" fmla="*/ 2481594 w 5102663"/>
              <a:gd name="connsiteY80" fmla="*/ 1671725 h 2249924"/>
              <a:gd name="connsiteX81" fmla="*/ 2475984 w 5102663"/>
              <a:gd name="connsiteY81" fmla="*/ 1654896 h 2249924"/>
              <a:gd name="connsiteX82" fmla="*/ 2453545 w 5102663"/>
              <a:gd name="connsiteY82" fmla="*/ 1632457 h 2249924"/>
              <a:gd name="connsiteX83" fmla="*/ 2290860 w 5102663"/>
              <a:gd name="connsiteY83" fmla="*/ 1610017 h 2249924"/>
              <a:gd name="connsiteX84" fmla="*/ 2234762 w 5102663"/>
              <a:gd name="connsiteY84" fmla="*/ 1587578 h 2249924"/>
              <a:gd name="connsiteX85" fmla="*/ 2195493 w 5102663"/>
              <a:gd name="connsiteY85" fmla="*/ 1553919 h 2249924"/>
              <a:gd name="connsiteX86" fmla="*/ 2173054 w 5102663"/>
              <a:gd name="connsiteY86" fmla="*/ 1542700 h 2249924"/>
              <a:gd name="connsiteX87" fmla="*/ 2156224 w 5102663"/>
              <a:gd name="connsiteY87" fmla="*/ 1537090 h 2249924"/>
              <a:gd name="connsiteX88" fmla="*/ 2116956 w 5102663"/>
              <a:gd name="connsiteY88" fmla="*/ 1525870 h 2249924"/>
              <a:gd name="connsiteX89" fmla="*/ 2088907 w 5102663"/>
              <a:gd name="connsiteY89" fmla="*/ 1514651 h 2249924"/>
              <a:gd name="connsiteX90" fmla="*/ 2072077 w 5102663"/>
              <a:gd name="connsiteY90" fmla="*/ 1497821 h 2249924"/>
              <a:gd name="connsiteX91" fmla="*/ 1993540 w 5102663"/>
              <a:gd name="connsiteY91" fmla="*/ 1408064 h 2249924"/>
              <a:gd name="connsiteX92" fmla="*/ 1959881 w 5102663"/>
              <a:gd name="connsiteY92" fmla="*/ 1385625 h 2249924"/>
              <a:gd name="connsiteX93" fmla="*/ 1931832 w 5102663"/>
              <a:gd name="connsiteY93" fmla="*/ 1368795 h 2249924"/>
              <a:gd name="connsiteX94" fmla="*/ 1898173 w 5102663"/>
              <a:gd name="connsiteY94" fmla="*/ 1340746 h 2249924"/>
              <a:gd name="connsiteX95" fmla="*/ 1875734 w 5102663"/>
              <a:gd name="connsiteY95" fmla="*/ 1323917 h 2249924"/>
              <a:gd name="connsiteX96" fmla="*/ 1791586 w 5102663"/>
              <a:gd name="connsiteY96" fmla="*/ 1290258 h 2249924"/>
              <a:gd name="connsiteX97" fmla="*/ 1769147 w 5102663"/>
              <a:gd name="connsiteY97" fmla="*/ 1279038 h 2249924"/>
              <a:gd name="connsiteX98" fmla="*/ 1735488 w 5102663"/>
              <a:gd name="connsiteY98" fmla="*/ 1245379 h 2249924"/>
              <a:gd name="connsiteX99" fmla="*/ 1707439 w 5102663"/>
              <a:gd name="connsiteY99" fmla="*/ 1222940 h 2249924"/>
              <a:gd name="connsiteX100" fmla="*/ 1696220 w 5102663"/>
              <a:gd name="connsiteY100" fmla="*/ 1206111 h 2249924"/>
              <a:gd name="connsiteX101" fmla="*/ 1673780 w 5102663"/>
              <a:gd name="connsiteY101" fmla="*/ 1183671 h 2249924"/>
              <a:gd name="connsiteX102" fmla="*/ 1662561 w 5102663"/>
              <a:gd name="connsiteY102" fmla="*/ 1166842 h 2249924"/>
              <a:gd name="connsiteX103" fmla="*/ 1640121 w 5102663"/>
              <a:gd name="connsiteY103" fmla="*/ 1150012 h 2249924"/>
              <a:gd name="connsiteX104" fmla="*/ 1600853 w 5102663"/>
              <a:gd name="connsiteY104" fmla="*/ 1110744 h 2249924"/>
              <a:gd name="connsiteX105" fmla="*/ 1584023 w 5102663"/>
              <a:gd name="connsiteY105" fmla="*/ 1093914 h 2249924"/>
              <a:gd name="connsiteX106" fmla="*/ 1550364 w 5102663"/>
              <a:gd name="connsiteY106" fmla="*/ 1060255 h 2249924"/>
              <a:gd name="connsiteX107" fmla="*/ 1527925 w 5102663"/>
              <a:gd name="connsiteY107" fmla="*/ 1032206 h 2249924"/>
              <a:gd name="connsiteX108" fmla="*/ 1483047 w 5102663"/>
              <a:gd name="connsiteY108" fmla="*/ 1009767 h 2249924"/>
              <a:gd name="connsiteX109" fmla="*/ 1443778 w 5102663"/>
              <a:gd name="connsiteY109" fmla="*/ 970498 h 2249924"/>
              <a:gd name="connsiteX110" fmla="*/ 1421339 w 5102663"/>
              <a:gd name="connsiteY110" fmla="*/ 953669 h 2249924"/>
              <a:gd name="connsiteX111" fmla="*/ 1387680 w 5102663"/>
              <a:gd name="connsiteY111" fmla="*/ 931230 h 2249924"/>
              <a:gd name="connsiteX112" fmla="*/ 1354021 w 5102663"/>
              <a:gd name="connsiteY112" fmla="*/ 914400 h 2249924"/>
              <a:gd name="connsiteX113" fmla="*/ 1275483 w 5102663"/>
              <a:gd name="connsiteY113" fmla="*/ 863912 h 2249924"/>
              <a:gd name="connsiteX114" fmla="*/ 1213775 w 5102663"/>
              <a:gd name="connsiteY114" fmla="*/ 847082 h 2249924"/>
              <a:gd name="connsiteX115" fmla="*/ 1196946 w 5102663"/>
              <a:gd name="connsiteY115" fmla="*/ 841473 h 2249924"/>
              <a:gd name="connsiteX116" fmla="*/ 1174507 w 5102663"/>
              <a:gd name="connsiteY116" fmla="*/ 819033 h 2249924"/>
              <a:gd name="connsiteX117" fmla="*/ 1157677 w 5102663"/>
              <a:gd name="connsiteY117" fmla="*/ 813424 h 2249924"/>
              <a:gd name="connsiteX118" fmla="*/ 1011822 w 5102663"/>
              <a:gd name="connsiteY118" fmla="*/ 751716 h 2249924"/>
              <a:gd name="connsiteX119" fmla="*/ 922065 w 5102663"/>
              <a:gd name="connsiteY119" fmla="*/ 706837 h 2249924"/>
              <a:gd name="connsiteX120" fmla="*/ 905235 w 5102663"/>
              <a:gd name="connsiteY120" fmla="*/ 690008 h 2249924"/>
              <a:gd name="connsiteX121" fmla="*/ 787429 w 5102663"/>
              <a:gd name="connsiteY121" fmla="*/ 639519 h 2249924"/>
              <a:gd name="connsiteX122" fmla="*/ 720112 w 5102663"/>
              <a:gd name="connsiteY122" fmla="*/ 605860 h 2249924"/>
              <a:gd name="connsiteX123" fmla="*/ 546207 w 5102663"/>
              <a:gd name="connsiteY123" fmla="*/ 555372 h 2249924"/>
              <a:gd name="connsiteX124" fmla="*/ 495719 w 5102663"/>
              <a:gd name="connsiteY124" fmla="*/ 510493 h 2249924"/>
              <a:gd name="connsiteX125" fmla="*/ 383523 w 5102663"/>
              <a:gd name="connsiteY125" fmla="*/ 460005 h 2249924"/>
              <a:gd name="connsiteX126" fmla="*/ 372303 w 5102663"/>
              <a:gd name="connsiteY126" fmla="*/ 443176 h 2249924"/>
              <a:gd name="connsiteX127" fmla="*/ 333034 w 5102663"/>
              <a:gd name="connsiteY127" fmla="*/ 409517 h 2249924"/>
              <a:gd name="connsiteX128" fmla="*/ 310595 w 5102663"/>
              <a:gd name="connsiteY128" fmla="*/ 375858 h 2249924"/>
              <a:gd name="connsiteX129" fmla="*/ 288156 w 5102663"/>
              <a:gd name="connsiteY129" fmla="*/ 353419 h 2249924"/>
              <a:gd name="connsiteX130" fmla="*/ 265716 w 5102663"/>
              <a:gd name="connsiteY130" fmla="*/ 319760 h 2249924"/>
              <a:gd name="connsiteX131" fmla="*/ 192789 w 5102663"/>
              <a:gd name="connsiteY131" fmla="*/ 258052 h 2249924"/>
              <a:gd name="connsiteX132" fmla="*/ 159130 w 5102663"/>
              <a:gd name="connsiteY132" fmla="*/ 230003 h 2249924"/>
              <a:gd name="connsiteX133" fmla="*/ 142301 w 5102663"/>
              <a:gd name="connsiteY133" fmla="*/ 196344 h 2249924"/>
              <a:gd name="connsiteX134" fmla="*/ 125471 w 5102663"/>
              <a:gd name="connsiteY134" fmla="*/ 179514 h 2249924"/>
              <a:gd name="connsiteX135" fmla="*/ 108642 w 5102663"/>
              <a:gd name="connsiteY135" fmla="*/ 157075 h 2249924"/>
              <a:gd name="connsiteX136" fmla="*/ 80593 w 5102663"/>
              <a:gd name="connsiteY136" fmla="*/ 123416 h 2249924"/>
              <a:gd name="connsiteX137" fmla="*/ 63763 w 5102663"/>
              <a:gd name="connsiteY137" fmla="*/ 106587 h 2249924"/>
              <a:gd name="connsiteX138" fmla="*/ 46934 w 5102663"/>
              <a:gd name="connsiteY138" fmla="*/ 84147 h 2249924"/>
              <a:gd name="connsiteX139" fmla="*/ 13275 w 5102663"/>
              <a:gd name="connsiteY139" fmla="*/ 39269 h 2249924"/>
              <a:gd name="connsiteX140" fmla="*/ 2055 w 5102663"/>
              <a:gd name="connsiteY140" fmla="*/ 22439 h 2249924"/>
              <a:gd name="connsiteX141" fmla="*/ 2055 w 5102663"/>
              <a:gd name="connsiteY141" fmla="*/ 0 h 2249924"/>
              <a:gd name="connsiteX0" fmla="*/ 5095768 w 5102663"/>
              <a:gd name="connsiteY0" fmla="*/ 342199 h 2249924"/>
              <a:gd name="connsiteX1" fmla="*/ 5034060 w 5102663"/>
              <a:gd name="connsiteY1" fmla="*/ 308540 h 2249924"/>
              <a:gd name="connsiteX2" fmla="*/ 5017231 w 5102663"/>
              <a:gd name="connsiteY2" fmla="*/ 302930 h 2249924"/>
              <a:gd name="connsiteX3" fmla="*/ 4961132 w 5102663"/>
              <a:gd name="connsiteY3" fmla="*/ 269271 h 2249924"/>
              <a:gd name="connsiteX4" fmla="*/ 4933083 w 5102663"/>
              <a:gd name="connsiteY4" fmla="*/ 263662 h 2249924"/>
              <a:gd name="connsiteX5" fmla="*/ 4916254 w 5102663"/>
              <a:gd name="connsiteY5" fmla="*/ 252442 h 2249924"/>
              <a:gd name="connsiteX6" fmla="*/ 4865766 w 5102663"/>
              <a:gd name="connsiteY6" fmla="*/ 241222 h 2249924"/>
              <a:gd name="connsiteX7" fmla="*/ 4815277 w 5102663"/>
              <a:gd name="connsiteY7" fmla="*/ 230003 h 2249924"/>
              <a:gd name="connsiteX8" fmla="*/ 4781618 w 5102663"/>
              <a:gd name="connsiteY8" fmla="*/ 218783 h 2249924"/>
              <a:gd name="connsiteX9" fmla="*/ 4551616 w 5102663"/>
              <a:gd name="connsiteY9" fmla="*/ 207563 h 2249924"/>
              <a:gd name="connsiteX10" fmla="*/ 4416980 w 5102663"/>
              <a:gd name="connsiteY10" fmla="*/ 213173 h 2249924"/>
              <a:gd name="connsiteX11" fmla="*/ 4400151 w 5102663"/>
              <a:gd name="connsiteY11" fmla="*/ 224393 h 2249924"/>
              <a:gd name="connsiteX12" fmla="*/ 4366492 w 5102663"/>
              <a:gd name="connsiteY12" fmla="*/ 241222 h 2249924"/>
              <a:gd name="connsiteX13" fmla="*/ 4355272 w 5102663"/>
              <a:gd name="connsiteY13" fmla="*/ 274881 h 2249924"/>
              <a:gd name="connsiteX14" fmla="*/ 4327223 w 5102663"/>
              <a:gd name="connsiteY14" fmla="*/ 314150 h 2249924"/>
              <a:gd name="connsiteX15" fmla="*/ 4316004 w 5102663"/>
              <a:gd name="connsiteY15" fmla="*/ 336589 h 2249924"/>
              <a:gd name="connsiteX16" fmla="*/ 4287954 w 5102663"/>
              <a:gd name="connsiteY16" fmla="*/ 359028 h 2249924"/>
              <a:gd name="connsiteX17" fmla="*/ 4237466 w 5102663"/>
              <a:gd name="connsiteY17" fmla="*/ 387077 h 2249924"/>
              <a:gd name="connsiteX18" fmla="*/ 4215027 w 5102663"/>
              <a:gd name="connsiteY18" fmla="*/ 403907 h 2249924"/>
              <a:gd name="connsiteX19" fmla="*/ 4181368 w 5102663"/>
              <a:gd name="connsiteY19" fmla="*/ 426346 h 2249924"/>
              <a:gd name="connsiteX20" fmla="*/ 4164539 w 5102663"/>
              <a:gd name="connsiteY20" fmla="*/ 443176 h 2249924"/>
              <a:gd name="connsiteX21" fmla="*/ 4153319 w 5102663"/>
              <a:gd name="connsiteY21" fmla="*/ 460005 h 2249924"/>
              <a:gd name="connsiteX22" fmla="*/ 4130880 w 5102663"/>
              <a:gd name="connsiteY22" fmla="*/ 476835 h 2249924"/>
              <a:gd name="connsiteX23" fmla="*/ 4074781 w 5102663"/>
              <a:gd name="connsiteY23" fmla="*/ 527323 h 2249924"/>
              <a:gd name="connsiteX24" fmla="*/ 4057952 w 5102663"/>
              <a:gd name="connsiteY24" fmla="*/ 538543 h 2249924"/>
              <a:gd name="connsiteX25" fmla="*/ 4024293 w 5102663"/>
              <a:gd name="connsiteY25" fmla="*/ 544152 h 2249924"/>
              <a:gd name="connsiteX26" fmla="*/ 3844779 w 5102663"/>
              <a:gd name="connsiteY26" fmla="*/ 555372 h 2249924"/>
              <a:gd name="connsiteX27" fmla="*/ 3743802 w 5102663"/>
              <a:gd name="connsiteY27" fmla="*/ 560982 h 2249924"/>
              <a:gd name="connsiteX28" fmla="*/ 3698924 w 5102663"/>
              <a:gd name="connsiteY28" fmla="*/ 589031 h 2249924"/>
              <a:gd name="connsiteX29" fmla="*/ 3670875 w 5102663"/>
              <a:gd name="connsiteY29" fmla="*/ 622690 h 2249924"/>
              <a:gd name="connsiteX30" fmla="*/ 3665265 w 5102663"/>
              <a:gd name="connsiteY30" fmla="*/ 645129 h 2249924"/>
              <a:gd name="connsiteX31" fmla="*/ 3659655 w 5102663"/>
              <a:gd name="connsiteY31" fmla="*/ 661958 h 2249924"/>
              <a:gd name="connsiteX32" fmla="*/ 3654045 w 5102663"/>
              <a:gd name="connsiteY32" fmla="*/ 757325 h 2249924"/>
              <a:gd name="connsiteX33" fmla="*/ 3631606 w 5102663"/>
              <a:gd name="connsiteY33" fmla="*/ 835863 h 2249924"/>
              <a:gd name="connsiteX34" fmla="*/ 3620386 w 5102663"/>
              <a:gd name="connsiteY34" fmla="*/ 863912 h 2249924"/>
              <a:gd name="connsiteX35" fmla="*/ 3609167 w 5102663"/>
              <a:gd name="connsiteY35" fmla="*/ 897571 h 2249924"/>
              <a:gd name="connsiteX36" fmla="*/ 3575508 w 5102663"/>
              <a:gd name="connsiteY36" fmla="*/ 953669 h 2249924"/>
              <a:gd name="connsiteX37" fmla="*/ 3569898 w 5102663"/>
              <a:gd name="connsiteY37" fmla="*/ 1133183 h 2249924"/>
              <a:gd name="connsiteX38" fmla="*/ 3558678 w 5102663"/>
              <a:gd name="connsiteY38" fmla="*/ 1178062 h 2249924"/>
              <a:gd name="connsiteX39" fmla="*/ 3553069 w 5102663"/>
              <a:gd name="connsiteY39" fmla="*/ 1206111 h 2249924"/>
              <a:gd name="connsiteX40" fmla="*/ 3536239 w 5102663"/>
              <a:gd name="connsiteY40" fmla="*/ 1295868 h 2249924"/>
              <a:gd name="connsiteX41" fmla="*/ 4150514 w 5102663"/>
              <a:gd name="connsiteY41" fmla="*/ 1588173 h 2249924"/>
              <a:gd name="connsiteX42" fmla="*/ 3530629 w 5102663"/>
              <a:gd name="connsiteY42" fmla="*/ 1394507 h 2249924"/>
              <a:gd name="connsiteX43" fmla="*/ 3525020 w 5102663"/>
              <a:gd name="connsiteY43" fmla="*/ 1368795 h 2249924"/>
              <a:gd name="connsiteX44" fmla="*/ 3513800 w 5102663"/>
              <a:gd name="connsiteY44" fmla="*/ 1419284 h 2249924"/>
              <a:gd name="connsiteX45" fmla="*/ 3508190 w 5102663"/>
              <a:gd name="connsiteY45" fmla="*/ 1452943 h 2249924"/>
              <a:gd name="connsiteX46" fmla="*/ 3502580 w 5102663"/>
              <a:gd name="connsiteY46" fmla="*/ 1480992 h 2249924"/>
              <a:gd name="connsiteX47" fmla="*/ 3491361 w 5102663"/>
              <a:gd name="connsiteY47" fmla="*/ 1553919 h 2249924"/>
              <a:gd name="connsiteX48" fmla="*/ 3474531 w 5102663"/>
              <a:gd name="connsiteY48" fmla="*/ 1795141 h 2249924"/>
              <a:gd name="connsiteX49" fmla="*/ 3468921 w 5102663"/>
              <a:gd name="connsiteY49" fmla="*/ 1823190 h 2249924"/>
              <a:gd name="connsiteX50" fmla="*/ 3463312 w 5102663"/>
              <a:gd name="connsiteY50" fmla="*/ 1879289 h 2249924"/>
              <a:gd name="connsiteX51" fmla="*/ 3446482 w 5102663"/>
              <a:gd name="connsiteY51" fmla="*/ 1924167 h 2249924"/>
              <a:gd name="connsiteX52" fmla="*/ 3424043 w 5102663"/>
              <a:gd name="connsiteY52" fmla="*/ 1974655 h 2249924"/>
              <a:gd name="connsiteX53" fmla="*/ 3462829 w 5102663"/>
              <a:gd name="connsiteY53" fmla="*/ 2244745 h 2249924"/>
              <a:gd name="connsiteX54" fmla="*/ 3395994 w 5102663"/>
              <a:gd name="connsiteY54" fmla="*/ 2008314 h 2249924"/>
              <a:gd name="connsiteX55" fmla="*/ 3373554 w 5102663"/>
              <a:gd name="connsiteY55" fmla="*/ 2025144 h 2249924"/>
              <a:gd name="connsiteX56" fmla="*/ 3374227 w 5102663"/>
              <a:gd name="connsiteY56" fmla="*/ 2029570 h 2249924"/>
              <a:gd name="connsiteX57" fmla="*/ 3339896 w 5102663"/>
              <a:gd name="connsiteY57" fmla="*/ 2064412 h 2249924"/>
              <a:gd name="connsiteX58" fmla="*/ 3317456 w 5102663"/>
              <a:gd name="connsiteY58" fmla="*/ 2070022 h 2249924"/>
              <a:gd name="connsiteX59" fmla="*/ 3171601 w 5102663"/>
              <a:gd name="connsiteY59" fmla="*/ 2058803 h 2249924"/>
              <a:gd name="connsiteX60" fmla="*/ 3137942 w 5102663"/>
              <a:gd name="connsiteY60" fmla="*/ 2019534 h 2249924"/>
              <a:gd name="connsiteX61" fmla="*/ 3121113 w 5102663"/>
              <a:gd name="connsiteY61" fmla="*/ 2013924 h 2249924"/>
              <a:gd name="connsiteX62" fmla="*/ 3081844 w 5102663"/>
              <a:gd name="connsiteY62" fmla="*/ 2008314 h 2249924"/>
              <a:gd name="connsiteX63" fmla="*/ 3042575 w 5102663"/>
              <a:gd name="connsiteY63" fmla="*/ 1997095 h 2249924"/>
              <a:gd name="connsiteX64" fmla="*/ 2964038 w 5102663"/>
              <a:gd name="connsiteY64" fmla="*/ 1969046 h 2249924"/>
              <a:gd name="connsiteX65" fmla="*/ 2947208 w 5102663"/>
              <a:gd name="connsiteY65" fmla="*/ 1963436 h 2249924"/>
              <a:gd name="connsiteX66" fmla="*/ 2924769 w 5102663"/>
              <a:gd name="connsiteY66" fmla="*/ 1957826 h 2249924"/>
              <a:gd name="connsiteX67" fmla="*/ 2902330 w 5102663"/>
              <a:gd name="connsiteY67" fmla="*/ 1946606 h 2249924"/>
              <a:gd name="connsiteX68" fmla="*/ 2874281 w 5102663"/>
              <a:gd name="connsiteY68" fmla="*/ 1924167 h 2249924"/>
              <a:gd name="connsiteX69" fmla="*/ 2829402 w 5102663"/>
              <a:gd name="connsiteY69" fmla="*/ 1896118 h 2249924"/>
              <a:gd name="connsiteX70" fmla="*/ 2790134 w 5102663"/>
              <a:gd name="connsiteY70" fmla="*/ 1868069 h 2249924"/>
              <a:gd name="connsiteX71" fmla="*/ 2756475 w 5102663"/>
              <a:gd name="connsiteY71" fmla="*/ 1845630 h 2249924"/>
              <a:gd name="connsiteX72" fmla="*/ 2728426 w 5102663"/>
              <a:gd name="connsiteY72" fmla="*/ 1840020 h 2249924"/>
              <a:gd name="connsiteX73" fmla="*/ 2694767 w 5102663"/>
              <a:gd name="connsiteY73" fmla="*/ 1828800 h 2249924"/>
              <a:gd name="connsiteX74" fmla="*/ 2655498 w 5102663"/>
              <a:gd name="connsiteY74" fmla="*/ 1817581 h 2249924"/>
              <a:gd name="connsiteX75" fmla="*/ 2633059 w 5102663"/>
              <a:gd name="connsiteY75" fmla="*/ 1806361 h 2249924"/>
              <a:gd name="connsiteX76" fmla="*/ 2605010 w 5102663"/>
              <a:gd name="connsiteY76" fmla="*/ 1795141 h 2249924"/>
              <a:gd name="connsiteX77" fmla="*/ 2588180 w 5102663"/>
              <a:gd name="connsiteY77" fmla="*/ 1783922 h 2249924"/>
              <a:gd name="connsiteX78" fmla="*/ 2565741 w 5102663"/>
              <a:gd name="connsiteY78" fmla="*/ 1772702 h 2249924"/>
              <a:gd name="connsiteX79" fmla="*/ 2543302 w 5102663"/>
              <a:gd name="connsiteY79" fmla="*/ 1727824 h 2249924"/>
              <a:gd name="connsiteX80" fmla="*/ 2515253 w 5102663"/>
              <a:gd name="connsiteY80" fmla="*/ 1705384 h 2249924"/>
              <a:gd name="connsiteX81" fmla="*/ 2481594 w 5102663"/>
              <a:gd name="connsiteY81" fmla="*/ 1671725 h 2249924"/>
              <a:gd name="connsiteX82" fmla="*/ 2475984 w 5102663"/>
              <a:gd name="connsiteY82" fmla="*/ 1654896 h 2249924"/>
              <a:gd name="connsiteX83" fmla="*/ 2453545 w 5102663"/>
              <a:gd name="connsiteY83" fmla="*/ 1632457 h 2249924"/>
              <a:gd name="connsiteX84" fmla="*/ 2290860 w 5102663"/>
              <a:gd name="connsiteY84" fmla="*/ 1610017 h 2249924"/>
              <a:gd name="connsiteX85" fmla="*/ 2234762 w 5102663"/>
              <a:gd name="connsiteY85" fmla="*/ 1587578 h 2249924"/>
              <a:gd name="connsiteX86" fmla="*/ 2195493 w 5102663"/>
              <a:gd name="connsiteY86" fmla="*/ 1553919 h 2249924"/>
              <a:gd name="connsiteX87" fmla="*/ 2173054 w 5102663"/>
              <a:gd name="connsiteY87" fmla="*/ 1542700 h 2249924"/>
              <a:gd name="connsiteX88" fmla="*/ 2156224 w 5102663"/>
              <a:gd name="connsiteY88" fmla="*/ 1537090 h 2249924"/>
              <a:gd name="connsiteX89" fmla="*/ 2116956 w 5102663"/>
              <a:gd name="connsiteY89" fmla="*/ 1525870 h 2249924"/>
              <a:gd name="connsiteX90" fmla="*/ 2088907 w 5102663"/>
              <a:gd name="connsiteY90" fmla="*/ 1514651 h 2249924"/>
              <a:gd name="connsiteX91" fmla="*/ 2072077 w 5102663"/>
              <a:gd name="connsiteY91" fmla="*/ 1497821 h 2249924"/>
              <a:gd name="connsiteX92" fmla="*/ 1993540 w 5102663"/>
              <a:gd name="connsiteY92" fmla="*/ 1408064 h 2249924"/>
              <a:gd name="connsiteX93" fmla="*/ 1959881 w 5102663"/>
              <a:gd name="connsiteY93" fmla="*/ 1385625 h 2249924"/>
              <a:gd name="connsiteX94" fmla="*/ 1931832 w 5102663"/>
              <a:gd name="connsiteY94" fmla="*/ 1368795 h 2249924"/>
              <a:gd name="connsiteX95" fmla="*/ 1898173 w 5102663"/>
              <a:gd name="connsiteY95" fmla="*/ 1340746 h 2249924"/>
              <a:gd name="connsiteX96" fmla="*/ 1875734 w 5102663"/>
              <a:gd name="connsiteY96" fmla="*/ 1323917 h 2249924"/>
              <a:gd name="connsiteX97" fmla="*/ 1791586 w 5102663"/>
              <a:gd name="connsiteY97" fmla="*/ 1290258 h 2249924"/>
              <a:gd name="connsiteX98" fmla="*/ 1769147 w 5102663"/>
              <a:gd name="connsiteY98" fmla="*/ 1279038 h 2249924"/>
              <a:gd name="connsiteX99" fmla="*/ 1735488 w 5102663"/>
              <a:gd name="connsiteY99" fmla="*/ 1245379 h 2249924"/>
              <a:gd name="connsiteX100" fmla="*/ 1707439 w 5102663"/>
              <a:gd name="connsiteY100" fmla="*/ 1222940 h 2249924"/>
              <a:gd name="connsiteX101" fmla="*/ 1696220 w 5102663"/>
              <a:gd name="connsiteY101" fmla="*/ 1206111 h 2249924"/>
              <a:gd name="connsiteX102" fmla="*/ 1673780 w 5102663"/>
              <a:gd name="connsiteY102" fmla="*/ 1183671 h 2249924"/>
              <a:gd name="connsiteX103" fmla="*/ 1662561 w 5102663"/>
              <a:gd name="connsiteY103" fmla="*/ 1166842 h 2249924"/>
              <a:gd name="connsiteX104" fmla="*/ 1640121 w 5102663"/>
              <a:gd name="connsiteY104" fmla="*/ 1150012 h 2249924"/>
              <a:gd name="connsiteX105" fmla="*/ 1600853 w 5102663"/>
              <a:gd name="connsiteY105" fmla="*/ 1110744 h 2249924"/>
              <a:gd name="connsiteX106" fmla="*/ 1584023 w 5102663"/>
              <a:gd name="connsiteY106" fmla="*/ 1093914 h 2249924"/>
              <a:gd name="connsiteX107" fmla="*/ 1550364 w 5102663"/>
              <a:gd name="connsiteY107" fmla="*/ 1060255 h 2249924"/>
              <a:gd name="connsiteX108" fmla="*/ 1527925 w 5102663"/>
              <a:gd name="connsiteY108" fmla="*/ 1032206 h 2249924"/>
              <a:gd name="connsiteX109" fmla="*/ 1483047 w 5102663"/>
              <a:gd name="connsiteY109" fmla="*/ 1009767 h 2249924"/>
              <a:gd name="connsiteX110" fmla="*/ 1443778 w 5102663"/>
              <a:gd name="connsiteY110" fmla="*/ 970498 h 2249924"/>
              <a:gd name="connsiteX111" fmla="*/ 1421339 w 5102663"/>
              <a:gd name="connsiteY111" fmla="*/ 953669 h 2249924"/>
              <a:gd name="connsiteX112" fmla="*/ 1387680 w 5102663"/>
              <a:gd name="connsiteY112" fmla="*/ 931230 h 2249924"/>
              <a:gd name="connsiteX113" fmla="*/ 1354021 w 5102663"/>
              <a:gd name="connsiteY113" fmla="*/ 914400 h 2249924"/>
              <a:gd name="connsiteX114" fmla="*/ 1275483 w 5102663"/>
              <a:gd name="connsiteY114" fmla="*/ 863912 h 2249924"/>
              <a:gd name="connsiteX115" fmla="*/ 1213775 w 5102663"/>
              <a:gd name="connsiteY115" fmla="*/ 847082 h 2249924"/>
              <a:gd name="connsiteX116" fmla="*/ 1196946 w 5102663"/>
              <a:gd name="connsiteY116" fmla="*/ 841473 h 2249924"/>
              <a:gd name="connsiteX117" fmla="*/ 1174507 w 5102663"/>
              <a:gd name="connsiteY117" fmla="*/ 819033 h 2249924"/>
              <a:gd name="connsiteX118" fmla="*/ 1157677 w 5102663"/>
              <a:gd name="connsiteY118" fmla="*/ 813424 h 2249924"/>
              <a:gd name="connsiteX119" fmla="*/ 1011822 w 5102663"/>
              <a:gd name="connsiteY119" fmla="*/ 751716 h 2249924"/>
              <a:gd name="connsiteX120" fmla="*/ 922065 w 5102663"/>
              <a:gd name="connsiteY120" fmla="*/ 706837 h 2249924"/>
              <a:gd name="connsiteX121" fmla="*/ 905235 w 5102663"/>
              <a:gd name="connsiteY121" fmla="*/ 690008 h 2249924"/>
              <a:gd name="connsiteX122" fmla="*/ 787429 w 5102663"/>
              <a:gd name="connsiteY122" fmla="*/ 639519 h 2249924"/>
              <a:gd name="connsiteX123" fmla="*/ 720112 w 5102663"/>
              <a:gd name="connsiteY123" fmla="*/ 605860 h 2249924"/>
              <a:gd name="connsiteX124" fmla="*/ 546207 w 5102663"/>
              <a:gd name="connsiteY124" fmla="*/ 555372 h 2249924"/>
              <a:gd name="connsiteX125" fmla="*/ 495719 w 5102663"/>
              <a:gd name="connsiteY125" fmla="*/ 510493 h 2249924"/>
              <a:gd name="connsiteX126" fmla="*/ 383523 w 5102663"/>
              <a:gd name="connsiteY126" fmla="*/ 460005 h 2249924"/>
              <a:gd name="connsiteX127" fmla="*/ 372303 w 5102663"/>
              <a:gd name="connsiteY127" fmla="*/ 443176 h 2249924"/>
              <a:gd name="connsiteX128" fmla="*/ 333034 w 5102663"/>
              <a:gd name="connsiteY128" fmla="*/ 409517 h 2249924"/>
              <a:gd name="connsiteX129" fmla="*/ 310595 w 5102663"/>
              <a:gd name="connsiteY129" fmla="*/ 375858 h 2249924"/>
              <a:gd name="connsiteX130" fmla="*/ 288156 w 5102663"/>
              <a:gd name="connsiteY130" fmla="*/ 353419 h 2249924"/>
              <a:gd name="connsiteX131" fmla="*/ 265716 w 5102663"/>
              <a:gd name="connsiteY131" fmla="*/ 319760 h 2249924"/>
              <a:gd name="connsiteX132" fmla="*/ 192789 w 5102663"/>
              <a:gd name="connsiteY132" fmla="*/ 258052 h 2249924"/>
              <a:gd name="connsiteX133" fmla="*/ 159130 w 5102663"/>
              <a:gd name="connsiteY133" fmla="*/ 230003 h 2249924"/>
              <a:gd name="connsiteX134" fmla="*/ 142301 w 5102663"/>
              <a:gd name="connsiteY134" fmla="*/ 196344 h 2249924"/>
              <a:gd name="connsiteX135" fmla="*/ 125471 w 5102663"/>
              <a:gd name="connsiteY135" fmla="*/ 179514 h 2249924"/>
              <a:gd name="connsiteX136" fmla="*/ 108642 w 5102663"/>
              <a:gd name="connsiteY136" fmla="*/ 157075 h 2249924"/>
              <a:gd name="connsiteX137" fmla="*/ 80593 w 5102663"/>
              <a:gd name="connsiteY137" fmla="*/ 123416 h 2249924"/>
              <a:gd name="connsiteX138" fmla="*/ 63763 w 5102663"/>
              <a:gd name="connsiteY138" fmla="*/ 106587 h 2249924"/>
              <a:gd name="connsiteX139" fmla="*/ 46934 w 5102663"/>
              <a:gd name="connsiteY139" fmla="*/ 84147 h 2249924"/>
              <a:gd name="connsiteX140" fmla="*/ 13275 w 5102663"/>
              <a:gd name="connsiteY140" fmla="*/ 39269 h 2249924"/>
              <a:gd name="connsiteX141" fmla="*/ 2055 w 5102663"/>
              <a:gd name="connsiteY141" fmla="*/ 22439 h 2249924"/>
              <a:gd name="connsiteX142" fmla="*/ 2055 w 5102663"/>
              <a:gd name="connsiteY142" fmla="*/ 0 h 2249924"/>
              <a:gd name="connsiteX0" fmla="*/ 5095768 w 5102663"/>
              <a:gd name="connsiteY0" fmla="*/ 342199 h 2414230"/>
              <a:gd name="connsiteX1" fmla="*/ 5034060 w 5102663"/>
              <a:gd name="connsiteY1" fmla="*/ 308540 h 2414230"/>
              <a:gd name="connsiteX2" fmla="*/ 5017231 w 5102663"/>
              <a:gd name="connsiteY2" fmla="*/ 302930 h 2414230"/>
              <a:gd name="connsiteX3" fmla="*/ 4961132 w 5102663"/>
              <a:gd name="connsiteY3" fmla="*/ 269271 h 2414230"/>
              <a:gd name="connsiteX4" fmla="*/ 4933083 w 5102663"/>
              <a:gd name="connsiteY4" fmla="*/ 263662 h 2414230"/>
              <a:gd name="connsiteX5" fmla="*/ 4916254 w 5102663"/>
              <a:gd name="connsiteY5" fmla="*/ 252442 h 2414230"/>
              <a:gd name="connsiteX6" fmla="*/ 4865766 w 5102663"/>
              <a:gd name="connsiteY6" fmla="*/ 241222 h 2414230"/>
              <a:gd name="connsiteX7" fmla="*/ 4815277 w 5102663"/>
              <a:gd name="connsiteY7" fmla="*/ 230003 h 2414230"/>
              <a:gd name="connsiteX8" fmla="*/ 4781618 w 5102663"/>
              <a:gd name="connsiteY8" fmla="*/ 218783 h 2414230"/>
              <a:gd name="connsiteX9" fmla="*/ 4551616 w 5102663"/>
              <a:gd name="connsiteY9" fmla="*/ 207563 h 2414230"/>
              <a:gd name="connsiteX10" fmla="*/ 4416980 w 5102663"/>
              <a:gd name="connsiteY10" fmla="*/ 213173 h 2414230"/>
              <a:gd name="connsiteX11" fmla="*/ 4400151 w 5102663"/>
              <a:gd name="connsiteY11" fmla="*/ 224393 h 2414230"/>
              <a:gd name="connsiteX12" fmla="*/ 4366492 w 5102663"/>
              <a:gd name="connsiteY12" fmla="*/ 241222 h 2414230"/>
              <a:gd name="connsiteX13" fmla="*/ 4355272 w 5102663"/>
              <a:gd name="connsiteY13" fmla="*/ 274881 h 2414230"/>
              <a:gd name="connsiteX14" fmla="*/ 4327223 w 5102663"/>
              <a:gd name="connsiteY14" fmla="*/ 314150 h 2414230"/>
              <a:gd name="connsiteX15" fmla="*/ 4316004 w 5102663"/>
              <a:gd name="connsiteY15" fmla="*/ 336589 h 2414230"/>
              <a:gd name="connsiteX16" fmla="*/ 4287954 w 5102663"/>
              <a:gd name="connsiteY16" fmla="*/ 359028 h 2414230"/>
              <a:gd name="connsiteX17" fmla="*/ 4237466 w 5102663"/>
              <a:gd name="connsiteY17" fmla="*/ 387077 h 2414230"/>
              <a:gd name="connsiteX18" fmla="*/ 4215027 w 5102663"/>
              <a:gd name="connsiteY18" fmla="*/ 403907 h 2414230"/>
              <a:gd name="connsiteX19" fmla="*/ 4181368 w 5102663"/>
              <a:gd name="connsiteY19" fmla="*/ 426346 h 2414230"/>
              <a:gd name="connsiteX20" fmla="*/ 4164539 w 5102663"/>
              <a:gd name="connsiteY20" fmla="*/ 443176 h 2414230"/>
              <a:gd name="connsiteX21" fmla="*/ 4153319 w 5102663"/>
              <a:gd name="connsiteY21" fmla="*/ 460005 h 2414230"/>
              <a:gd name="connsiteX22" fmla="*/ 4130880 w 5102663"/>
              <a:gd name="connsiteY22" fmla="*/ 476835 h 2414230"/>
              <a:gd name="connsiteX23" fmla="*/ 4074781 w 5102663"/>
              <a:gd name="connsiteY23" fmla="*/ 527323 h 2414230"/>
              <a:gd name="connsiteX24" fmla="*/ 4057952 w 5102663"/>
              <a:gd name="connsiteY24" fmla="*/ 538543 h 2414230"/>
              <a:gd name="connsiteX25" fmla="*/ 4024293 w 5102663"/>
              <a:gd name="connsiteY25" fmla="*/ 544152 h 2414230"/>
              <a:gd name="connsiteX26" fmla="*/ 3844779 w 5102663"/>
              <a:gd name="connsiteY26" fmla="*/ 555372 h 2414230"/>
              <a:gd name="connsiteX27" fmla="*/ 3743802 w 5102663"/>
              <a:gd name="connsiteY27" fmla="*/ 560982 h 2414230"/>
              <a:gd name="connsiteX28" fmla="*/ 3698924 w 5102663"/>
              <a:gd name="connsiteY28" fmla="*/ 589031 h 2414230"/>
              <a:gd name="connsiteX29" fmla="*/ 3670875 w 5102663"/>
              <a:gd name="connsiteY29" fmla="*/ 622690 h 2414230"/>
              <a:gd name="connsiteX30" fmla="*/ 3665265 w 5102663"/>
              <a:gd name="connsiteY30" fmla="*/ 645129 h 2414230"/>
              <a:gd name="connsiteX31" fmla="*/ 3659655 w 5102663"/>
              <a:gd name="connsiteY31" fmla="*/ 661958 h 2414230"/>
              <a:gd name="connsiteX32" fmla="*/ 3654045 w 5102663"/>
              <a:gd name="connsiteY32" fmla="*/ 757325 h 2414230"/>
              <a:gd name="connsiteX33" fmla="*/ 3631606 w 5102663"/>
              <a:gd name="connsiteY33" fmla="*/ 835863 h 2414230"/>
              <a:gd name="connsiteX34" fmla="*/ 3620386 w 5102663"/>
              <a:gd name="connsiteY34" fmla="*/ 863912 h 2414230"/>
              <a:gd name="connsiteX35" fmla="*/ 3609167 w 5102663"/>
              <a:gd name="connsiteY35" fmla="*/ 897571 h 2414230"/>
              <a:gd name="connsiteX36" fmla="*/ 3575508 w 5102663"/>
              <a:gd name="connsiteY36" fmla="*/ 953669 h 2414230"/>
              <a:gd name="connsiteX37" fmla="*/ 3569898 w 5102663"/>
              <a:gd name="connsiteY37" fmla="*/ 1133183 h 2414230"/>
              <a:gd name="connsiteX38" fmla="*/ 3558678 w 5102663"/>
              <a:gd name="connsiteY38" fmla="*/ 1178062 h 2414230"/>
              <a:gd name="connsiteX39" fmla="*/ 3553069 w 5102663"/>
              <a:gd name="connsiteY39" fmla="*/ 1206111 h 2414230"/>
              <a:gd name="connsiteX40" fmla="*/ 3536239 w 5102663"/>
              <a:gd name="connsiteY40" fmla="*/ 1295868 h 2414230"/>
              <a:gd name="connsiteX41" fmla="*/ 4150514 w 5102663"/>
              <a:gd name="connsiteY41" fmla="*/ 1588173 h 2414230"/>
              <a:gd name="connsiteX42" fmla="*/ 3530629 w 5102663"/>
              <a:gd name="connsiteY42" fmla="*/ 1394507 h 2414230"/>
              <a:gd name="connsiteX43" fmla="*/ 3525020 w 5102663"/>
              <a:gd name="connsiteY43" fmla="*/ 1368795 h 2414230"/>
              <a:gd name="connsiteX44" fmla="*/ 3513800 w 5102663"/>
              <a:gd name="connsiteY44" fmla="*/ 1419284 h 2414230"/>
              <a:gd name="connsiteX45" fmla="*/ 3508190 w 5102663"/>
              <a:gd name="connsiteY45" fmla="*/ 1452943 h 2414230"/>
              <a:gd name="connsiteX46" fmla="*/ 3502580 w 5102663"/>
              <a:gd name="connsiteY46" fmla="*/ 1480992 h 2414230"/>
              <a:gd name="connsiteX47" fmla="*/ 3491361 w 5102663"/>
              <a:gd name="connsiteY47" fmla="*/ 1553919 h 2414230"/>
              <a:gd name="connsiteX48" fmla="*/ 3474531 w 5102663"/>
              <a:gd name="connsiteY48" fmla="*/ 1795141 h 2414230"/>
              <a:gd name="connsiteX49" fmla="*/ 3468921 w 5102663"/>
              <a:gd name="connsiteY49" fmla="*/ 1823190 h 2414230"/>
              <a:gd name="connsiteX50" fmla="*/ 3463312 w 5102663"/>
              <a:gd name="connsiteY50" fmla="*/ 1879289 h 2414230"/>
              <a:gd name="connsiteX51" fmla="*/ 3446482 w 5102663"/>
              <a:gd name="connsiteY51" fmla="*/ 1924167 h 2414230"/>
              <a:gd name="connsiteX52" fmla="*/ 3424043 w 5102663"/>
              <a:gd name="connsiteY52" fmla="*/ 1974655 h 2414230"/>
              <a:gd name="connsiteX53" fmla="*/ 3462829 w 5102663"/>
              <a:gd name="connsiteY53" fmla="*/ 2409051 h 2414230"/>
              <a:gd name="connsiteX54" fmla="*/ 3395994 w 5102663"/>
              <a:gd name="connsiteY54" fmla="*/ 2008314 h 2414230"/>
              <a:gd name="connsiteX55" fmla="*/ 3373554 w 5102663"/>
              <a:gd name="connsiteY55" fmla="*/ 2025144 h 2414230"/>
              <a:gd name="connsiteX56" fmla="*/ 3374227 w 5102663"/>
              <a:gd name="connsiteY56" fmla="*/ 2029570 h 2414230"/>
              <a:gd name="connsiteX57" fmla="*/ 3339896 w 5102663"/>
              <a:gd name="connsiteY57" fmla="*/ 2064412 h 2414230"/>
              <a:gd name="connsiteX58" fmla="*/ 3317456 w 5102663"/>
              <a:gd name="connsiteY58" fmla="*/ 2070022 h 2414230"/>
              <a:gd name="connsiteX59" fmla="*/ 3171601 w 5102663"/>
              <a:gd name="connsiteY59" fmla="*/ 2058803 h 2414230"/>
              <a:gd name="connsiteX60" fmla="*/ 3137942 w 5102663"/>
              <a:gd name="connsiteY60" fmla="*/ 2019534 h 2414230"/>
              <a:gd name="connsiteX61" fmla="*/ 3121113 w 5102663"/>
              <a:gd name="connsiteY61" fmla="*/ 2013924 h 2414230"/>
              <a:gd name="connsiteX62" fmla="*/ 3081844 w 5102663"/>
              <a:gd name="connsiteY62" fmla="*/ 2008314 h 2414230"/>
              <a:gd name="connsiteX63" fmla="*/ 3042575 w 5102663"/>
              <a:gd name="connsiteY63" fmla="*/ 1997095 h 2414230"/>
              <a:gd name="connsiteX64" fmla="*/ 2964038 w 5102663"/>
              <a:gd name="connsiteY64" fmla="*/ 1969046 h 2414230"/>
              <a:gd name="connsiteX65" fmla="*/ 2947208 w 5102663"/>
              <a:gd name="connsiteY65" fmla="*/ 1963436 h 2414230"/>
              <a:gd name="connsiteX66" fmla="*/ 2924769 w 5102663"/>
              <a:gd name="connsiteY66" fmla="*/ 1957826 h 2414230"/>
              <a:gd name="connsiteX67" fmla="*/ 2902330 w 5102663"/>
              <a:gd name="connsiteY67" fmla="*/ 1946606 h 2414230"/>
              <a:gd name="connsiteX68" fmla="*/ 2874281 w 5102663"/>
              <a:gd name="connsiteY68" fmla="*/ 1924167 h 2414230"/>
              <a:gd name="connsiteX69" fmla="*/ 2829402 w 5102663"/>
              <a:gd name="connsiteY69" fmla="*/ 1896118 h 2414230"/>
              <a:gd name="connsiteX70" fmla="*/ 2790134 w 5102663"/>
              <a:gd name="connsiteY70" fmla="*/ 1868069 h 2414230"/>
              <a:gd name="connsiteX71" fmla="*/ 2756475 w 5102663"/>
              <a:gd name="connsiteY71" fmla="*/ 1845630 h 2414230"/>
              <a:gd name="connsiteX72" fmla="*/ 2728426 w 5102663"/>
              <a:gd name="connsiteY72" fmla="*/ 1840020 h 2414230"/>
              <a:gd name="connsiteX73" fmla="*/ 2694767 w 5102663"/>
              <a:gd name="connsiteY73" fmla="*/ 1828800 h 2414230"/>
              <a:gd name="connsiteX74" fmla="*/ 2655498 w 5102663"/>
              <a:gd name="connsiteY74" fmla="*/ 1817581 h 2414230"/>
              <a:gd name="connsiteX75" fmla="*/ 2633059 w 5102663"/>
              <a:gd name="connsiteY75" fmla="*/ 1806361 h 2414230"/>
              <a:gd name="connsiteX76" fmla="*/ 2605010 w 5102663"/>
              <a:gd name="connsiteY76" fmla="*/ 1795141 h 2414230"/>
              <a:gd name="connsiteX77" fmla="*/ 2588180 w 5102663"/>
              <a:gd name="connsiteY77" fmla="*/ 1783922 h 2414230"/>
              <a:gd name="connsiteX78" fmla="*/ 2565741 w 5102663"/>
              <a:gd name="connsiteY78" fmla="*/ 1772702 h 2414230"/>
              <a:gd name="connsiteX79" fmla="*/ 2543302 w 5102663"/>
              <a:gd name="connsiteY79" fmla="*/ 1727824 h 2414230"/>
              <a:gd name="connsiteX80" fmla="*/ 2515253 w 5102663"/>
              <a:gd name="connsiteY80" fmla="*/ 1705384 h 2414230"/>
              <a:gd name="connsiteX81" fmla="*/ 2481594 w 5102663"/>
              <a:gd name="connsiteY81" fmla="*/ 1671725 h 2414230"/>
              <a:gd name="connsiteX82" fmla="*/ 2475984 w 5102663"/>
              <a:gd name="connsiteY82" fmla="*/ 1654896 h 2414230"/>
              <a:gd name="connsiteX83" fmla="*/ 2453545 w 5102663"/>
              <a:gd name="connsiteY83" fmla="*/ 1632457 h 2414230"/>
              <a:gd name="connsiteX84" fmla="*/ 2290860 w 5102663"/>
              <a:gd name="connsiteY84" fmla="*/ 1610017 h 2414230"/>
              <a:gd name="connsiteX85" fmla="*/ 2234762 w 5102663"/>
              <a:gd name="connsiteY85" fmla="*/ 1587578 h 2414230"/>
              <a:gd name="connsiteX86" fmla="*/ 2195493 w 5102663"/>
              <a:gd name="connsiteY86" fmla="*/ 1553919 h 2414230"/>
              <a:gd name="connsiteX87" fmla="*/ 2173054 w 5102663"/>
              <a:gd name="connsiteY87" fmla="*/ 1542700 h 2414230"/>
              <a:gd name="connsiteX88" fmla="*/ 2156224 w 5102663"/>
              <a:gd name="connsiteY88" fmla="*/ 1537090 h 2414230"/>
              <a:gd name="connsiteX89" fmla="*/ 2116956 w 5102663"/>
              <a:gd name="connsiteY89" fmla="*/ 1525870 h 2414230"/>
              <a:gd name="connsiteX90" fmla="*/ 2088907 w 5102663"/>
              <a:gd name="connsiteY90" fmla="*/ 1514651 h 2414230"/>
              <a:gd name="connsiteX91" fmla="*/ 2072077 w 5102663"/>
              <a:gd name="connsiteY91" fmla="*/ 1497821 h 2414230"/>
              <a:gd name="connsiteX92" fmla="*/ 1993540 w 5102663"/>
              <a:gd name="connsiteY92" fmla="*/ 1408064 h 2414230"/>
              <a:gd name="connsiteX93" fmla="*/ 1959881 w 5102663"/>
              <a:gd name="connsiteY93" fmla="*/ 1385625 h 2414230"/>
              <a:gd name="connsiteX94" fmla="*/ 1931832 w 5102663"/>
              <a:gd name="connsiteY94" fmla="*/ 1368795 h 2414230"/>
              <a:gd name="connsiteX95" fmla="*/ 1898173 w 5102663"/>
              <a:gd name="connsiteY95" fmla="*/ 1340746 h 2414230"/>
              <a:gd name="connsiteX96" fmla="*/ 1875734 w 5102663"/>
              <a:gd name="connsiteY96" fmla="*/ 1323917 h 2414230"/>
              <a:gd name="connsiteX97" fmla="*/ 1791586 w 5102663"/>
              <a:gd name="connsiteY97" fmla="*/ 1290258 h 2414230"/>
              <a:gd name="connsiteX98" fmla="*/ 1769147 w 5102663"/>
              <a:gd name="connsiteY98" fmla="*/ 1279038 h 2414230"/>
              <a:gd name="connsiteX99" fmla="*/ 1735488 w 5102663"/>
              <a:gd name="connsiteY99" fmla="*/ 1245379 h 2414230"/>
              <a:gd name="connsiteX100" fmla="*/ 1707439 w 5102663"/>
              <a:gd name="connsiteY100" fmla="*/ 1222940 h 2414230"/>
              <a:gd name="connsiteX101" fmla="*/ 1696220 w 5102663"/>
              <a:gd name="connsiteY101" fmla="*/ 1206111 h 2414230"/>
              <a:gd name="connsiteX102" fmla="*/ 1673780 w 5102663"/>
              <a:gd name="connsiteY102" fmla="*/ 1183671 h 2414230"/>
              <a:gd name="connsiteX103" fmla="*/ 1662561 w 5102663"/>
              <a:gd name="connsiteY103" fmla="*/ 1166842 h 2414230"/>
              <a:gd name="connsiteX104" fmla="*/ 1640121 w 5102663"/>
              <a:gd name="connsiteY104" fmla="*/ 1150012 h 2414230"/>
              <a:gd name="connsiteX105" fmla="*/ 1600853 w 5102663"/>
              <a:gd name="connsiteY105" fmla="*/ 1110744 h 2414230"/>
              <a:gd name="connsiteX106" fmla="*/ 1584023 w 5102663"/>
              <a:gd name="connsiteY106" fmla="*/ 1093914 h 2414230"/>
              <a:gd name="connsiteX107" fmla="*/ 1550364 w 5102663"/>
              <a:gd name="connsiteY107" fmla="*/ 1060255 h 2414230"/>
              <a:gd name="connsiteX108" fmla="*/ 1527925 w 5102663"/>
              <a:gd name="connsiteY108" fmla="*/ 1032206 h 2414230"/>
              <a:gd name="connsiteX109" fmla="*/ 1483047 w 5102663"/>
              <a:gd name="connsiteY109" fmla="*/ 1009767 h 2414230"/>
              <a:gd name="connsiteX110" fmla="*/ 1443778 w 5102663"/>
              <a:gd name="connsiteY110" fmla="*/ 970498 h 2414230"/>
              <a:gd name="connsiteX111" fmla="*/ 1421339 w 5102663"/>
              <a:gd name="connsiteY111" fmla="*/ 953669 h 2414230"/>
              <a:gd name="connsiteX112" fmla="*/ 1387680 w 5102663"/>
              <a:gd name="connsiteY112" fmla="*/ 931230 h 2414230"/>
              <a:gd name="connsiteX113" fmla="*/ 1354021 w 5102663"/>
              <a:gd name="connsiteY113" fmla="*/ 914400 h 2414230"/>
              <a:gd name="connsiteX114" fmla="*/ 1275483 w 5102663"/>
              <a:gd name="connsiteY114" fmla="*/ 863912 h 2414230"/>
              <a:gd name="connsiteX115" fmla="*/ 1213775 w 5102663"/>
              <a:gd name="connsiteY115" fmla="*/ 847082 h 2414230"/>
              <a:gd name="connsiteX116" fmla="*/ 1196946 w 5102663"/>
              <a:gd name="connsiteY116" fmla="*/ 841473 h 2414230"/>
              <a:gd name="connsiteX117" fmla="*/ 1174507 w 5102663"/>
              <a:gd name="connsiteY117" fmla="*/ 819033 h 2414230"/>
              <a:gd name="connsiteX118" fmla="*/ 1157677 w 5102663"/>
              <a:gd name="connsiteY118" fmla="*/ 813424 h 2414230"/>
              <a:gd name="connsiteX119" fmla="*/ 1011822 w 5102663"/>
              <a:gd name="connsiteY119" fmla="*/ 751716 h 2414230"/>
              <a:gd name="connsiteX120" fmla="*/ 922065 w 5102663"/>
              <a:gd name="connsiteY120" fmla="*/ 706837 h 2414230"/>
              <a:gd name="connsiteX121" fmla="*/ 905235 w 5102663"/>
              <a:gd name="connsiteY121" fmla="*/ 690008 h 2414230"/>
              <a:gd name="connsiteX122" fmla="*/ 787429 w 5102663"/>
              <a:gd name="connsiteY122" fmla="*/ 639519 h 2414230"/>
              <a:gd name="connsiteX123" fmla="*/ 720112 w 5102663"/>
              <a:gd name="connsiteY123" fmla="*/ 605860 h 2414230"/>
              <a:gd name="connsiteX124" fmla="*/ 546207 w 5102663"/>
              <a:gd name="connsiteY124" fmla="*/ 555372 h 2414230"/>
              <a:gd name="connsiteX125" fmla="*/ 495719 w 5102663"/>
              <a:gd name="connsiteY125" fmla="*/ 510493 h 2414230"/>
              <a:gd name="connsiteX126" fmla="*/ 383523 w 5102663"/>
              <a:gd name="connsiteY126" fmla="*/ 460005 h 2414230"/>
              <a:gd name="connsiteX127" fmla="*/ 372303 w 5102663"/>
              <a:gd name="connsiteY127" fmla="*/ 443176 h 2414230"/>
              <a:gd name="connsiteX128" fmla="*/ 333034 w 5102663"/>
              <a:gd name="connsiteY128" fmla="*/ 409517 h 2414230"/>
              <a:gd name="connsiteX129" fmla="*/ 310595 w 5102663"/>
              <a:gd name="connsiteY129" fmla="*/ 375858 h 2414230"/>
              <a:gd name="connsiteX130" fmla="*/ 288156 w 5102663"/>
              <a:gd name="connsiteY130" fmla="*/ 353419 h 2414230"/>
              <a:gd name="connsiteX131" fmla="*/ 265716 w 5102663"/>
              <a:gd name="connsiteY131" fmla="*/ 319760 h 2414230"/>
              <a:gd name="connsiteX132" fmla="*/ 192789 w 5102663"/>
              <a:gd name="connsiteY132" fmla="*/ 258052 h 2414230"/>
              <a:gd name="connsiteX133" fmla="*/ 159130 w 5102663"/>
              <a:gd name="connsiteY133" fmla="*/ 230003 h 2414230"/>
              <a:gd name="connsiteX134" fmla="*/ 142301 w 5102663"/>
              <a:gd name="connsiteY134" fmla="*/ 196344 h 2414230"/>
              <a:gd name="connsiteX135" fmla="*/ 125471 w 5102663"/>
              <a:gd name="connsiteY135" fmla="*/ 179514 h 2414230"/>
              <a:gd name="connsiteX136" fmla="*/ 108642 w 5102663"/>
              <a:gd name="connsiteY136" fmla="*/ 157075 h 2414230"/>
              <a:gd name="connsiteX137" fmla="*/ 80593 w 5102663"/>
              <a:gd name="connsiteY137" fmla="*/ 123416 h 2414230"/>
              <a:gd name="connsiteX138" fmla="*/ 63763 w 5102663"/>
              <a:gd name="connsiteY138" fmla="*/ 106587 h 2414230"/>
              <a:gd name="connsiteX139" fmla="*/ 46934 w 5102663"/>
              <a:gd name="connsiteY139" fmla="*/ 84147 h 2414230"/>
              <a:gd name="connsiteX140" fmla="*/ 13275 w 5102663"/>
              <a:gd name="connsiteY140" fmla="*/ 39269 h 2414230"/>
              <a:gd name="connsiteX141" fmla="*/ 2055 w 5102663"/>
              <a:gd name="connsiteY141" fmla="*/ 22439 h 2414230"/>
              <a:gd name="connsiteX142" fmla="*/ 2055 w 5102663"/>
              <a:gd name="connsiteY142" fmla="*/ 0 h 2414230"/>
              <a:gd name="connsiteX0" fmla="*/ 5095768 w 5102663"/>
              <a:gd name="connsiteY0" fmla="*/ 342199 h 2414230"/>
              <a:gd name="connsiteX1" fmla="*/ 5034060 w 5102663"/>
              <a:gd name="connsiteY1" fmla="*/ 308540 h 2414230"/>
              <a:gd name="connsiteX2" fmla="*/ 5017231 w 5102663"/>
              <a:gd name="connsiteY2" fmla="*/ 302930 h 2414230"/>
              <a:gd name="connsiteX3" fmla="*/ 4961132 w 5102663"/>
              <a:gd name="connsiteY3" fmla="*/ 269271 h 2414230"/>
              <a:gd name="connsiteX4" fmla="*/ 4933083 w 5102663"/>
              <a:gd name="connsiteY4" fmla="*/ 263662 h 2414230"/>
              <a:gd name="connsiteX5" fmla="*/ 4916254 w 5102663"/>
              <a:gd name="connsiteY5" fmla="*/ 252442 h 2414230"/>
              <a:gd name="connsiteX6" fmla="*/ 4865766 w 5102663"/>
              <a:gd name="connsiteY6" fmla="*/ 241222 h 2414230"/>
              <a:gd name="connsiteX7" fmla="*/ 4815277 w 5102663"/>
              <a:gd name="connsiteY7" fmla="*/ 230003 h 2414230"/>
              <a:gd name="connsiteX8" fmla="*/ 4781618 w 5102663"/>
              <a:gd name="connsiteY8" fmla="*/ 218783 h 2414230"/>
              <a:gd name="connsiteX9" fmla="*/ 4551616 w 5102663"/>
              <a:gd name="connsiteY9" fmla="*/ 207563 h 2414230"/>
              <a:gd name="connsiteX10" fmla="*/ 4416980 w 5102663"/>
              <a:gd name="connsiteY10" fmla="*/ 213173 h 2414230"/>
              <a:gd name="connsiteX11" fmla="*/ 4400151 w 5102663"/>
              <a:gd name="connsiteY11" fmla="*/ 224393 h 2414230"/>
              <a:gd name="connsiteX12" fmla="*/ 4366492 w 5102663"/>
              <a:gd name="connsiteY12" fmla="*/ 241222 h 2414230"/>
              <a:gd name="connsiteX13" fmla="*/ 4355272 w 5102663"/>
              <a:gd name="connsiteY13" fmla="*/ 274881 h 2414230"/>
              <a:gd name="connsiteX14" fmla="*/ 4327223 w 5102663"/>
              <a:gd name="connsiteY14" fmla="*/ 314150 h 2414230"/>
              <a:gd name="connsiteX15" fmla="*/ 4316004 w 5102663"/>
              <a:gd name="connsiteY15" fmla="*/ 336589 h 2414230"/>
              <a:gd name="connsiteX16" fmla="*/ 4287954 w 5102663"/>
              <a:gd name="connsiteY16" fmla="*/ 359028 h 2414230"/>
              <a:gd name="connsiteX17" fmla="*/ 4237466 w 5102663"/>
              <a:gd name="connsiteY17" fmla="*/ 387077 h 2414230"/>
              <a:gd name="connsiteX18" fmla="*/ 4215027 w 5102663"/>
              <a:gd name="connsiteY18" fmla="*/ 403907 h 2414230"/>
              <a:gd name="connsiteX19" fmla="*/ 4181368 w 5102663"/>
              <a:gd name="connsiteY19" fmla="*/ 426346 h 2414230"/>
              <a:gd name="connsiteX20" fmla="*/ 4164539 w 5102663"/>
              <a:gd name="connsiteY20" fmla="*/ 443176 h 2414230"/>
              <a:gd name="connsiteX21" fmla="*/ 4153319 w 5102663"/>
              <a:gd name="connsiteY21" fmla="*/ 460005 h 2414230"/>
              <a:gd name="connsiteX22" fmla="*/ 4130880 w 5102663"/>
              <a:gd name="connsiteY22" fmla="*/ 476835 h 2414230"/>
              <a:gd name="connsiteX23" fmla="*/ 4074781 w 5102663"/>
              <a:gd name="connsiteY23" fmla="*/ 527323 h 2414230"/>
              <a:gd name="connsiteX24" fmla="*/ 4057952 w 5102663"/>
              <a:gd name="connsiteY24" fmla="*/ 538543 h 2414230"/>
              <a:gd name="connsiteX25" fmla="*/ 4024293 w 5102663"/>
              <a:gd name="connsiteY25" fmla="*/ 544152 h 2414230"/>
              <a:gd name="connsiteX26" fmla="*/ 3844779 w 5102663"/>
              <a:gd name="connsiteY26" fmla="*/ 555372 h 2414230"/>
              <a:gd name="connsiteX27" fmla="*/ 3743802 w 5102663"/>
              <a:gd name="connsiteY27" fmla="*/ 560982 h 2414230"/>
              <a:gd name="connsiteX28" fmla="*/ 3698924 w 5102663"/>
              <a:gd name="connsiteY28" fmla="*/ 589031 h 2414230"/>
              <a:gd name="connsiteX29" fmla="*/ 3670875 w 5102663"/>
              <a:gd name="connsiteY29" fmla="*/ 622690 h 2414230"/>
              <a:gd name="connsiteX30" fmla="*/ 3665265 w 5102663"/>
              <a:gd name="connsiteY30" fmla="*/ 645129 h 2414230"/>
              <a:gd name="connsiteX31" fmla="*/ 3659655 w 5102663"/>
              <a:gd name="connsiteY31" fmla="*/ 661958 h 2414230"/>
              <a:gd name="connsiteX32" fmla="*/ 3654045 w 5102663"/>
              <a:gd name="connsiteY32" fmla="*/ 757325 h 2414230"/>
              <a:gd name="connsiteX33" fmla="*/ 3631606 w 5102663"/>
              <a:gd name="connsiteY33" fmla="*/ 835863 h 2414230"/>
              <a:gd name="connsiteX34" fmla="*/ 3620386 w 5102663"/>
              <a:gd name="connsiteY34" fmla="*/ 863912 h 2414230"/>
              <a:gd name="connsiteX35" fmla="*/ 3609167 w 5102663"/>
              <a:gd name="connsiteY35" fmla="*/ 897571 h 2414230"/>
              <a:gd name="connsiteX36" fmla="*/ 3575508 w 5102663"/>
              <a:gd name="connsiteY36" fmla="*/ 953669 h 2414230"/>
              <a:gd name="connsiteX37" fmla="*/ 3569898 w 5102663"/>
              <a:gd name="connsiteY37" fmla="*/ 1133183 h 2414230"/>
              <a:gd name="connsiteX38" fmla="*/ 3558678 w 5102663"/>
              <a:gd name="connsiteY38" fmla="*/ 1178062 h 2414230"/>
              <a:gd name="connsiteX39" fmla="*/ 3553069 w 5102663"/>
              <a:gd name="connsiteY39" fmla="*/ 1206111 h 2414230"/>
              <a:gd name="connsiteX40" fmla="*/ 3536239 w 5102663"/>
              <a:gd name="connsiteY40" fmla="*/ 1295868 h 2414230"/>
              <a:gd name="connsiteX41" fmla="*/ 4150514 w 5102663"/>
              <a:gd name="connsiteY41" fmla="*/ 1588173 h 2414230"/>
              <a:gd name="connsiteX42" fmla="*/ 3530629 w 5102663"/>
              <a:gd name="connsiteY42" fmla="*/ 1394507 h 2414230"/>
              <a:gd name="connsiteX43" fmla="*/ 3525020 w 5102663"/>
              <a:gd name="connsiteY43" fmla="*/ 1368795 h 2414230"/>
              <a:gd name="connsiteX44" fmla="*/ 3513800 w 5102663"/>
              <a:gd name="connsiteY44" fmla="*/ 1419284 h 2414230"/>
              <a:gd name="connsiteX45" fmla="*/ 3508190 w 5102663"/>
              <a:gd name="connsiteY45" fmla="*/ 1452943 h 2414230"/>
              <a:gd name="connsiteX46" fmla="*/ 3502580 w 5102663"/>
              <a:gd name="connsiteY46" fmla="*/ 1480992 h 2414230"/>
              <a:gd name="connsiteX47" fmla="*/ 3491361 w 5102663"/>
              <a:gd name="connsiteY47" fmla="*/ 1553919 h 2414230"/>
              <a:gd name="connsiteX48" fmla="*/ 3474531 w 5102663"/>
              <a:gd name="connsiteY48" fmla="*/ 1795141 h 2414230"/>
              <a:gd name="connsiteX49" fmla="*/ 3468921 w 5102663"/>
              <a:gd name="connsiteY49" fmla="*/ 1823190 h 2414230"/>
              <a:gd name="connsiteX50" fmla="*/ 3463312 w 5102663"/>
              <a:gd name="connsiteY50" fmla="*/ 1879289 h 2414230"/>
              <a:gd name="connsiteX51" fmla="*/ 3446482 w 5102663"/>
              <a:gd name="connsiteY51" fmla="*/ 1924167 h 2414230"/>
              <a:gd name="connsiteX52" fmla="*/ 3424043 w 5102663"/>
              <a:gd name="connsiteY52" fmla="*/ 1974655 h 2414230"/>
              <a:gd name="connsiteX53" fmla="*/ 3462829 w 5102663"/>
              <a:gd name="connsiteY53" fmla="*/ 2409051 h 2414230"/>
              <a:gd name="connsiteX54" fmla="*/ 3395994 w 5102663"/>
              <a:gd name="connsiteY54" fmla="*/ 2008314 h 2414230"/>
              <a:gd name="connsiteX55" fmla="*/ 3364702 w 5102663"/>
              <a:gd name="connsiteY55" fmla="*/ 2036714 h 2414230"/>
              <a:gd name="connsiteX56" fmla="*/ 3373554 w 5102663"/>
              <a:gd name="connsiteY56" fmla="*/ 2025144 h 2414230"/>
              <a:gd name="connsiteX57" fmla="*/ 3374227 w 5102663"/>
              <a:gd name="connsiteY57" fmla="*/ 2029570 h 2414230"/>
              <a:gd name="connsiteX58" fmla="*/ 3339896 w 5102663"/>
              <a:gd name="connsiteY58" fmla="*/ 2064412 h 2414230"/>
              <a:gd name="connsiteX59" fmla="*/ 3317456 w 5102663"/>
              <a:gd name="connsiteY59" fmla="*/ 2070022 h 2414230"/>
              <a:gd name="connsiteX60" fmla="*/ 3171601 w 5102663"/>
              <a:gd name="connsiteY60" fmla="*/ 2058803 h 2414230"/>
              <a:gd name="connsiteX61" fmla="*/ 3137942 w 5102663"/>
              <a:gd name="connsiteY61" fmla="*/ 2019534 h 2414230"/>
              <a:gd name="connsiteX62" fmla="*/ 3121113 w 5102663"/>
              <a:gd name="connsiteY62" fmla="*/ 2013924 h 2414230"/>
              <a:gd name="connsiteX63" fmla="*/ 3081844 w 5102663"/>
              <a:gd name="connsiteY63" fmla="*/ 2008314 h 2414230"/>
              <a:gd name="connsiteX64" fmla="*/ 3042575 w 5102663"/>
              <a:gd name="connsiteY64" fmla="*/ 1997095 h 2414230"/>
              <a:gd name="connsiteX65" fmla="*/ 2964038 w 5102663"/>
              <a:gd name="connsiteY65" fmla="*/ 1969046 h 2414230"/>
              <a:gd name="connsiteX66" fmla="*/ 2947208 w 5102663"/>
              <a:gd name="connsiteY66" fmla="*/ 1963436 h 2414230"/>
              <a:gd name="connsiteX67" fmla="*/ 2924769 w 5102663"/>
              <a:gd name="connsiteY67" fmla="*/ 1957826 h 2414230"/>
              <a:gd name="connsiteX68" fmla="*/ 2902330 w 5102663"/>
              <a:gd name="connsiteY68" fmla="*/ 1946606 h 2414230"/>
              <a:gd name="connsiteX69" fmla="*/ 2874281 w 5102663"/>
              <a:gd name="connsiteY69" fmla="*/ 1924167 h 2414230"/>
              <a:gd name="connsiteX70" fmla="*/ 2829402 w 5102663"/>
              <a:gd name="connsiteY70" fmla="*/ 1896118 h 2414230"/>
              <a:gd name="connsiteX71" fmla="*/ 2790134 w 5102663"/>
              <a:gd name="connsiteY71" fmla="*/ 1868069 h 2414230"/>
              <a:gd name="connsiteX72" fmla="*/ 2756475 w 5102663"/>
              <a:gd name="connsiteY72" fmla="*/ 1845630 h 2414230"/>
              <a:gd name="connsiteX73" fmla="*/ 2728426 w 5102663"/>
              <a:gd name="connsiteY73" fmla="*/ 1840020 h 2414230"/>
              <a:gd name="connsiteX74" fmla="*/ 2694767 w 5102663"/>
              <a:gd name="connsiteY74" fmla="*/ 1828800 h 2414230"/>
              <a:gd name="connsiteX75" fmla="*/ 2655498 w 5102663"/>
              <a:gd name="connsiteY75" fmla="*/ 1817581 h 2414230"/>
              <a:gd name="connsiteX76" fmla="*/ 2633059 w 5102663"/>
              <a:gd name="connsiteY76" fmla="*/ 1806361 h 2414230"/>
              <a:gd name="connsiteX77" fmla="*/ 2605010 w 5102663"/>
              <a:gd name="connsiteY77" fmla="*/ 1795141 h 2414230"/>
              <a:gd name="connsiteX78" fmla="*/ 2588180 w 5102663"/>
              <a:gd name="connsiteY78" fmla="*/ 1783922 h 2414230"/>
              <a:gd name="connsiteX79" fmla="*/ 2565741 w 5102663"/>
              <a:gd name="connsiteY79" fmla="*/ 1772702 h 2414230"/>
              <a:gd name="connsiteX80" fmla="*/ 2543302 w 5102663"/>
              <a:gd name="connsiteY80" fmla="*/ 1727824 h 2414230"/>
              <a:gd name="connsiteX81" fmla="*/ 2515253 w 5102663"/>
              <a:gd name="connsiteY81" fmla="*/ 1705384 h 2414230"/>
              <a:gd name="connsiteX82" fmla="*/ 2481594 w 5102663"/>
              <a:gd name="connsiteY82" fmla="*/ 1671725 h 2414230"/>
              <a:gd name="connsiteX83" fmla="*/ 2475984 w 5102663"/>
              <a:gd name="connsiteY83" fmla="*/ 1654896 h 2414230"/>
              <a:gd name="connsiteX84" fmla="*/ 2453545 w 5102663"/>
              <a:gd name="connsiteY84" fmla="*/ 1632457 h 2414230"/>
              <a:gd name="connsiteX85" fmla="*/ 2290860 w 5102663"/>
              <a:gd name="connsiteY85" fmla="*/ 1610017 h 2414230"/>
              <a:gd name="connsiteX86" fmla="*/ 2234762 w 5102663"/>
              <a:gd name="connsiteY86" fmla="*/ 1587578 h 2414230"/>
              <a:gd name="connsiteX87" fmla="*/ 2195493 w 5102663"/>
              <a:gd name="connsiteY87" fmla="*/ 1553919 h 2414230"/>
              <a:gd name="connsiteX88" fmla="*/ 2173054 w 5102663"/>
              <a:gd name="connsiteY88" fmla="*/ 1542700 h 2414230"/>
              <a:gd name="connsiteX89" fmla="*/ 2156224 w 5102663"/>
              <a:gd name="connsiteY89" fmla="*/ 1537090 h 2414230"/>
              <a:gd name="connsiteX90" fmla="*/ 2116956 w 5102663"/>
              <a:gd name="connsiteY90" fmla="*/ 1525870 h 2414230"/>
              <a:gd name="connsiteX91" fmla="*/ 2088907 w 5102663"/>
              <a:gd name="connsiteY91" fmla="*/ 1514651 h 2414230"/>
              <a:gd name="connsiteX92" fmla="*/ 2072077 w 5102663"/>
              <a:gd name="connsiteY92" fmla="*/ 1497821 h 2414230"/>
              <a:gd name="connsiteX93" fmla="*/ 1993540 w 5102663"/>
              <a:gd name="connsiteY93" fmla="*/ 1408064 h 2414230"/>
              <a:gd name="connsiteX94" fmla="*/ 1959881 w 5102663"/>
              <a:gd name="connsiteY94" fmla="*/ 1385625 h 2414230"/>
              <a:gd name="connsiteX95" fmla="*/ 1931832 w 5102663"/>
              <a:gd name="connsiteY95" fmla="*/ 1368795 h 2414230"/>
              <a:gd name="connsiteX96" fmla="*/ 1898173 w 5102663"/>
              <a:gd name="connsiteY96" fmla="*/ 1340746 h 2414230"/>
              <a:gd name="connsiteX97" fmla="*/ 1875734 w 5102663"/>
              <a:gd name="connsiteY97" fmla="*/ 1323917 h 2414230"/>
              <a:gd name="connsiteX98" fmla="*/ 1791586 w 5102663"/>
              <a:gd name="connsiteY98" fmla="*/ 1290258 h 2414230"/>
              <a:gd name="connsiteX99" fmla="*/ 1769147 w 5102663"/>
              <a:gd name="connsiteY99" fmla="*/ 1279038 h 2414230"/>
              <a:gd name="connsiteX100" fmla="*/ 1735488 w 5102663"/>
              <a:gd name="connsiteY100" fmla="*/ 1245379 h 2414230"/>
              <a:gd name="connsiteX101" fmla="*/ 1707439 w 5102663"/>
              <a:gd name="connsiteY101" fmla="*/ 1222940 h 2414230"/>
              <a:gd name="connsiteX102" fmla="*/ 1696220 w 5102663"/>
              <a:gd name="connsiteY102" fmla="*/ 1206111 h 2414230"/>
              <a:gd name="connsiteX103" fmla="*/ 1673780 w 5102663"/>
              <a:gd name="connsiteY103" fmla="*/ 1183671 h 2414230"/>
              <a:gd name="connsiteX104" fmla="*/ 1662561 w 5102663"/>
              <a:gd name="connsiteY104" fmla="*/ 1166842 h 2414230"/>
              <a:gd name="connsiteX105" fmla="*/ 1640121 w 5102663"/>
              <a:gd name="connsiteY105" fmla="*/ 1150012 h 2414230"/>
              <a:gd name="connsiteX106" fmla="*/ 1600853 w 5102663"/>
              <a:gd name="connsiteY106" fmla="*/ 1110744 h 2414230"/>
              <a:gd name="connsiteX107" fmla="*/ 1584023 w 5102663"/>
              <a:gd name="connsiteY107" fmla="*/ 1093914 h 2414230"/>
              <a:gd name="connsiteX108" fmla="*/ 1550364 w 5102663"/>
              <a:gd name="connsiteY108" fmla="*/ 1060255 h 2414230"/>
              <a:gd name="connsiteX109" fmla="*/ 1527925 w 5102663"/>
              <a:gd name="connsiteY109" fmla="*/ 1032206 h 2414230"/>
              <a:gd name="connsiteX110" fmla="*/ 1483047 w 5102663"/>
              <a:gd name="connsiteY110" fmla="*/ 1009767 h 2414230"/>
              <a:gd name="connsiteX111" fmla="*/ 1443778 w 5102663"/>
              <a:gd name="connsiteY111" fmla="*/ 970498 h 2414230"/>
              <a:gd name="connsiteX112" fmla="*/ 1421339 w 5102663"/>
              <a:gd name="connsiteY112" fmla="*/ 953669 h 2414230"/>
              <a:gd name="connsiteX113" fmla="*/ 1387680 w 5102663"/>
              <a:gd name="connsiteY113" fmla="*/ 931230 h 2414230"/>
              <a:gd name="connsiteX114" fmla="*/ 1354021 w 5102663"/>
              <a:gd name="connsiteY114" fmla="*/ 914400 h 2414230"/>
              <a:gd name="connsiteX115" fmla="*/ 1275483 w 5102663"/>
              <a:gd name="connsiteY115" fmla="*/ 863912 h 2414230"/>
              <a:gd name="connsiteX116" fmla="*/ 1213775 w 5102663"/>
              <a:gd name="connsiteY116" fmla="*/ 847082 h 2414230"/>
              <a:gd name="connsiteX117" fmla="*/ 1196946 w 5102663"/>
              <a:gd name="connsiteY117" fmla="*/ 841473 h 2414230"/>
              <a:gd name="connsiteX118" fmla="*/ 1174507 w 5102663"/>
              <a:gd name="connsiteY118" fmla="*/ 819033 h 2414230"/>
              <a:gd name="connsiteX119" fmla="*/ 1157677 w 5102663"/>
              <a:gd name="connsiteY119" fmla="*/ 813424 h 2414230"/>
              <a:gd name="connsiteX120" fmla="*/ 1011822 w 5102663"/>
              <a:gd name="connsiteY120" fmla="*/ 751716 h 2414230"/>
              <a:gd name="connsiteX121" fmla="*/ 922065 w 5102663"/>
              <a:gd name="connsiteY121" fmla="*/ 706837 h 2414230"/>
              <a:gd name="connsiteX122" fmla="*/ 905235 w 5102663"/>
              <a:gd name="connsiteY122" fmla="*/ 690008 h 2414230"/>
              <a:gd name="connsiteX123" fmla="*/ 787429 w 5102663"/>
              <a:gd name="connsiteY123" fmla="*/ 639519 h 2414230"/>
              <a:gd name="connsiteX124" fmla="*/ 720112 w 5102663"/>
              <a:gd name="connsiteY124" fmla="*/ 605860 h 2414230"/>
              <a:gd name="connsiteX125" fmla="*/ 546207 w 5102663"/>
              <a:gd name="connsiteY125" fmla="*/ 555372 h 2414230"/>
              <a:gd name="connsiteX126" fmla="*/ 495719 w 5102663"/>
              <a:gd name="connsiteY126" fmla="*/ 510493 h 2414230"/>
              <a:gd name="connsiteX127" fmla="*/ 383523 w 5102663"/>
              <a:gd name="connsiteY127" fmla="*/ 460005 h 2414230"/>
              <a:gd name="connsiteX128" fmla="*/ 372303 w 5102663"/>
              <a:gd name="connsiteY128" fmla="*/ 443176 h 2414230"/>
              <a:gd name="connsiteX129" fmla="*/ 333034 w 5102663"/>
              <a:gd name="connsiteY129" fmla="*/ 409517 h 2414230"/>
              <a:gd name="connsiteX130" fmla="*/ 310595 w 5102663"/>
              <a:gd name="connsiteY130" fmla="*/ 375858 h 2414230"/>
              <a:gd name="connsiteX131" fmla="*/ 288156 w 5102663"/>
              <a:gd name="connsiteY131" fmla="*/ 353419 h 2414230"/>
              <a:gd name="connsiteX132" fmla="*/ 265716 w 5102663"/>
              <a:gd name="connsiteY132" fmla="*/ 319760 h 2414230"/>
              <a:gd name="connsiteX133" fmla="*/ 192789 w 5102663"/>
              <a:gd name="connsiteY133" fmla="*/ 258052 h 2414230"/>
              <a:gd name="connsiteX134" fmla="*/ 159130 w 5102663"/>
              <a:gd name="connsiteY134" fmla="*/ 230003 h 2414230"/>
              <a:gd name="connsiteX135" fmla="*/ 142301 w 5102663"/>
              <a:gd name="connsiteY135" fmla="*/ 196344 h 2414230"/>
              <a:gd name="connsiteX136" fmla="*/ 125471 w 5102663"/>
              <a:gd name="connsiteY136" fmla="*/ 179514 h 2414230"/>
              <a:gd name="connsiteX137" fmla="*/ 108642 w 5102663"/>
              <a:gd name="connsiteY137" fmla="*/ 157075 h 2414230"/>
              <a:gd name="connsiteX138" fmla="*/ 80593 w 5102663"/>
              <a:gd name="connsiteY138" fmla="*/ 123416 h 2414230"/>
              <a:gd name="connsiteX139" fmla="*/ 63763 w 5102663"/>
              <a:gd name="connsiteY139" fmla="*/ 106587 h 2414230"/>
              <a:gd name="connsiteX140" fmla="*/ 46934 w 5102663"/>
              <a:gd name="connsiteY140" fmla="*/ 84147 h 2414230"/>
              <a:gd name="connsiteX141" fmla="*/ 13275 w 5102663"/>
              <a:gd name="connsiteY141" fmla="*/ 39269 h 2414230"/>
              <a:gd name="connsiteX142" fmla="*/ 2055 w 5102663"/>
              <a:gd name="connsiteY142" fmla="*/ 22439 h 2414230"/>
              <a:gd name="connsiteX143" fmla="*/ 2055 w 5102663"/>
              <a:gd name="connsiteY143" fmla="*/ 0 h 2414230"/>
              <a:gd name="connsiteX0" fmla="*/ 5095768 w 5102663"/>
              <a:gd name="connsiteY0" fmla="*/ 342199 h 2414230"/>
              <a:gd name="connsiteX1" fmla="*/ 5034060 w 5102663"/>
              <a:gd name="connsiteY1" fmla="*/ 308540 h 2414230"/>
              <a:gd name="connsiteX2" fmla="*/ 5017231 w 5102663"/>
              <a:gd name="connsiteY2" fmla="*/ 302930 h 2414230"/>
              <a:gd name="connsiteX3" fmla="*/ 4961132 w 5102663"/>
              <a:gd name="connsiteY3" fmla="*/ 269271 h 2414230"/>
              <a:gd name="connsiteX4" fmla="*/ 4933083 w 5102663"/>
              <a:gd name="connsiteY4" fmla="*/ 263662 h 2414230"/>
              <a:gd name="connsiteX5" fmla="*/ 4916254 w 5102663"/>
              <a:gd name="connsiteY5" fmla="*/ 252442 h 2414230"/>
              <a:gd name="connsiteX6" fmla="*/ 4865766 w 5102663"/>
              <a:gd name="connsiteY6" fmla="*/ 241222 h 2414230"/>
              <a:gd name="connsiteX7" fmla="*/ 4815277 w 5102663"/>
              <a:gd name="connsiteY7" fmla="*/ 230003 h 2414230"/>
              <a:gd name="connsiteX8" fmla="*/ 4781618 w 5102663"/>
              <a:gd name="connsiteY8" fmla="*/ 218783 h 2414230"/>
              <a:gd name="connsiteX9" fmla="*/ 4551616 w 5102663"/>
              <a:gd name="connsiteY9" fmla="*/ 207563 h 2414230"/>
              <a:gd name="connsiteX10" fmla="*/ 4416980 w 5102663"/>
              <a:gd name="connsiteY10" fmla="*/ 213173 h 2414230"/>
              <a:gd name="connsiteX11" fmla="*/ 4400151 w 5102663"/>
              <a:gd name="connsiteY11" fmla="*/ 224393 h 2414230"/>
              <a:gd name="connsiteX12" fmla="*/ 4366492 w 5102663"/>
              <a:gd name="connsiteY12" fmla="*/ 241222 h 2414230"/>
              <a:gd name="connsiteX13" fmla="*/ 4355272 w 5102663"/>
              <a:gd name="connsiteY13" fmla="*/ 274881 h 2414230"/>
              <a:gd name="connsiteX14" fmla="*/ 4327223 w 5102663"/>
              <a:gd name="connsiteY14" fmla="*/ 314150 h 2414230"/>
              <a:gd name="connsiteX15" fmla="*/ 4316004 w 5102663"/>
              <a:gd name="connsiteY15" fmla="*/ 336589 h 2414230"/>
              <a:gd name="connsiteX16" fmla="*/ 4287954 w 5102663"/>
              <a:gd name="connsiteY16" fmla="*/ 359028 h 2414230"/>
              <a:gd name="connsiteX17" fmla="*/ 4237466 w 5102663"/>
              <a:gd name="connsiteY17" fmla="*/ 387077 h 2414230"/>
              <a:gd name="connsiteX18" fmla="*/ 4215027 w 5102663"/>
              <a:gd name="connsiteY18" fmla="*/ 403907 h 2414230"/>
              <a:gd name="connsiteX19" fmla="*/ 4181368 w 5102663"/>
              <a:gd name="connsiteY19" fmla="*/ 426346 h 2414230"/>
              <a:gd name="connsiteX20" fmla="*/ 4164539 w 5102663"/>
              <a:gd name="connsiteY20" fmla="*/ 443176 h 2414230"/>
              <a:gd name="connsiteX21" fmla="*/ 4153319 w 5102663"/>
              <a:gd name="connsiteY21" fmla="*/ 460005 h 2414230"/>
              <a:gd name="connsiteX22" fmla="*/ 4130880 w 5102663"/>
              <a:gd name="connsiteY22" fmla="*/ 476835 h 2414230"/>
              <a:gd name="connsiteX23" fmla="*/ 4074781 w 5102663"/>
              <a:gd name="connsiteY23" fmla="*/ 527323 h 2414230"/>
              <a:gd name="connsiteX24" fmla="*/ 4057952 w 5102663"/>
              <a:gd name="connsiteY24" fmla="*/ 538543 h 2414230"/>
              <a:gd name="connsiteX25" fmla="*/ 4024293 w 5102663"/>
              <a:gd name="connsiteY25" fmla="*/ 544152 h 2414230"/>
              <a:gd name="connsiteX26" fmla="*/ 3844779 w 5102663"/>
              <a:gd name="connsiteY26" fmla="*/ 555372 h 2414230"/>
              <a:gd name="connsiteX27" fmla="*/ 3743802 w 5102663"/>
              <a:gd name="connsiteY27" fmla="*/ 560982 h 2414230"/>
              <a:gd name="connsiteX28" fmla="*/ 3698924 w 5102663"/>
              <a:gd name="connsiteY28" fmla="*/ 589031 h 2414230"/>
              <a:gd name="connsiteX29" fmla="*/ 3670875 w 5102663"/>
              <a:gd name="connsiteY29" fmla="*/ 622690 h 2414230"/>
              <a:gd name="connsiteX30" fmla="*/ 3665265 w 5102663"/>
              <a:gd name="connsiteY30" fmla="*/ 645129 h 2414230"/>
              <a:gd name="connsiteX31" fmla="*/ 3659655 w 5102663"/>
              <a:gd name="connsiteY31" fmla="*/ 661958 h 2414230"/>
              <a:gd name="connsiteX32" fmla="*/ 3654045 w 5102663"/>
              <a:gd name="connsiteY32" fmla="*/ 757325 h 2414230"/>
              <a:gd name="connsiteX33" fmla="*/ 3631606 w 5102663"/>
              <a:gd name="connsiteY33" fmla="*/ 835863 h 2414230"/>
              <a:gd name="connsiteX34" fmla="*/ 3620386 w 5102663"/>
              <a:gd name="connsiteY34" fmla="*/ 863912 h 2414230"/>
              <a:gd name="connsiteX35" fmla="*/ 3609167 w 5102663"/>
              <a:gd name="connsiteY35" fmla="*/ 897571 h 2414230"/>
              <a:gd name="connsiteX36" fmla="*/ 3575508 w 5102663"/>
              <a:gd name="connsiteY36" fmla="*/ 953669 h 2414230"/>
              <a:gd name="connsiteX37" fmla="*/ 3569898 w 5102663"/>
              <a:gd name="connsiteY37" fmla="*/ 1133183 h 2414230"/>
              <a:gd name="connsiteX38" fmla="*/ 3558678 w 5102663"/>
              <a:gd name="connsiteY38" fmla="*/ 1178062 h 2414230"/>
              <a:gd name="connsiteX39" fmla="*/ 3553069 w 5102663"/>
              <a:gd name="connsiteY39" fmla="*/ 1206111 h 2414230"/>
              <a:gd name="connsiteX40" fmla="*/ 3536239 w 5102663"/>
              <a:gd name="connsiteY40" fmla="*/ 1295868 h 2414230"/>
              <a:gd name="connsiteX41" fmla="*/ 4150514 w 5102663"/>
              <a:gd name="connsiteY41" fmla="*/ 1588173 h 2414230"/>
              <a:gd name="connsiteX42" fmla="*/ 3530629 w 5102663"/>
              <a:gd name="connsiteY42" fmla="*/ 1394507 h 2414230"/>
              <a:gd name="connsiteX43" fmla="*/ 3525020 w 5102663"/>
              <a:gd name="connsiteY43" fmla="*/ 1368795 h 2414230"/>
              <a:gd name="connsiteX44" fmla="*/ 3513800 w 5102663"/>
              <a:gd name="connsiteY44" fmla="*/ 1419284 h 2414230"/>
              <a:gd name="connsiteX45" fmla="*/ 3508190 w 5102663"/>
              <a:gd name="connsiteY45" fmla="*/ 1452943 h 2414230"/>
              <a:gd name="connsiteX46" fmla="*/ 3502580 w 5102663"/>
              <a:gd name="connsiteY46" fmla="*/ 1480992 h 2414230"/>
              <a:gd name="connsiteX47" fmla="*/ 3491361 w 5102663"/>
              <a:gd name="connsiteY47" fmla="*/ 1553919 h 2414230"/>
              <a:gd name="connsiteX48" fmla="*/ 3474531 w 5102663"/>
              <a:gd name="connsiteY48" fmla="*/ 1795141 h 2414230"/>
              <a:gd name="connsiteX49" fmla="*/ 3468921 w 5102663"/>
              <a:gd name="connsiteY49" fmla="*/ 1823190 h 2414230"/>
              <a:gd name="connsiteX50" fmla="*/ 3463312 w 5102663"/>
              <a:gd name="connsiteY50" fmla="*/ 1879289 h 2414230"/>
              <a:gd name="connsiteX51" fmla="*/ 3446482 w 5102663"/>
              <a:gd name="connsiteY51" fmla="*/ 1924167 h 2414230"/>
              <a:gd name="connsiteX52" fmla="*/ 3424043 w 5102663"/>
              <a:gd name="connsiteY52" fmla="*/ 1974655 h 2414230"/>
              <a:gd name="connsiteX53" fmla="*/ 3462829 w 5102663"/>
              <a:gd name="connsiteY53" fmla="*/ 2409051 h 2414230"/>
              <a:gd name="connsiteX54" fmla="*/ 3357894 w 5102663"/>
              <a:gd name="connsiteY54" fmla="*/ 2008314 h 2414230"/>
              <a:gd name="connsiteX55" fmla="*/ 3364702 w 5102663"/>
              <a:gd name="connsiteY55" fmla="*/ 2036714 h 2414230"/>
              <a:gd name="connsiteX56" fmla="*/ 3373554 w 5102663"/>
              <a:gd name="connsiteY56" fmla="*/ 2025144 h 2414230"/>
              <a:gd name="connsiteX57" fmla="*/ 3374227 w 5102663"/>
              <a:gd name="connsiteY57" fmla="*/ 2029570 h 2414230"/>
              <a:gd name="connsiteX58" fmla="*/ 3339896 w 5102663"/>
              <a:gd name="connsiteY58" fmla="*/ 2064412 h 2414230"/>
              <a:gd name="connsiteX59" fmla="*/ 3317456 w 5102663"/>
              <a:gd name="connsiteY59" fmla="*/ 2070022 h 2414230"/>
              <a:gd name="connsiteX60" fmla="*/ 3171601 w 5102663"/>
              <a:gd name="connsiteY60" fmla="*/ 2058803 h 2414230"/>
              <a:gd name="connsiteX61" fmla="*/ 3137942 w 5102663"/>
              <a:gd name="connsiteY61" fmla="*/ 2019534 h 2414230"/>
              <a:gd name="connsiteX62" fmla="*/ 3121113 w 5102663"/>
              <a:gd name="connsiteY62" fmla="*/ 2013924 h 2414230"/>
              <a:gd name="connsiteX63" fmla="*/ 3081844 w 5102663"/>
              <a:gd name="connsiteY63" fmla="*/ 2008314 h 2414230"/>
              <a:gd name="connsiteX64" fmla="*/ 3042575 w 5102663"/>
              <a:gd name="connsiteY64" fmla="*/ 1997095 h 2414230"/>
              <a:gd name="connsiteX65" fmla="*/ 2964038 w 5102663"/>
              <a:gd name="connsiteY65" fmla="*/ 1969046 h 2414230"/>
              <a:gd name="connsiteX66" fmla="*/ 2947208 w 5102663"/>
              <a:gd name="connsiteY66" fmla="*/ 1963436 h 2414230"/>
              <a:gd name="connsiteX67" fmla="*/ 2924769 w 5102663"/>
              <a:gd name="connsiteY67" fmla="*/ 1957826 h 2414230"/>
              <a:gd name="connsiteX68" fmla="*/ 2902330 w 5102663"/>
              <a:gd name="connsiteY68" fmla="*/ 1946606 h 2414230"/>
              <a:gd name="connsiteX69" fmla="*/ 2874281 w 5102663"/>
              <a:gd name="connsiteY69" fmla="*/ 1924167 h 2414230"/>
              <a:gd name="connsiteX70" fmla="*/ 2829402 w 5102663"/>
              <a:gd name="connsiteY70" fmla="*/ 1896118 h 2414230"/>
              <a:gd name="connsiteX71" fmla="*/ 2790134 w 5102663"/>
              <a:gd name="connsiteY71" fmla="*/ 1868069 h 2414230"/>
              <a:gd name="connsiteX72" fmla="*/ 2756475 w 5102663"/>
              <a:gd name="connsiteY72" fmla="*/ 1845630 h 2414230"/>
              <a:gd name="connsiteX73" fmla="*/ 2728426 w 5102663"/>
              <a:gd name="connsiteY73" fmla="*/ 1840020 h 2414230"/>
              <a:gd name="connsiteX74" fmla="*/ 2694767 w 5102663"/>
              <a:gd name="connsiteY74" fmla="*/ 1828800 h 2414230"/>
              <a:gd name="connsiteX75" fmla="*/ 2655498 w 5102663"/>
              <a:gd name="connsiteY75" fmla="*/ 1817581 h 2414230"/>
              <a:gd name="connsiteX76" fmla="*/ 2633059 w 5102663"/>
              <a:gd name="connsiteY76" fmla="*/ 1806361 h 2414230"/>
              <a:gd name="connsiteX77" fmla="*/ 2605010 w 5102663"/>
              <a:gd name="connsiteY77" fmla="*/ 1795141 h 2414230"/>
              <a:gd name="connsiteX78" fmla="*/ 2588180 w 5102663"/>
              <a:gd name="connsiteY78" fmla="*/ 1783922 h 2414230"/>
              <a:gd name="connsiteX79" fmla="*/ 2565741 w 5102663"/>
              <a:gd name="connsiteY79" fmla="*/ 1772702 h 2414230"/>
              <a:gd name="connsiteX80" fmla="*/ 2543302 w 5102663"/>
              <a:gd name="connsiteY80" fmla="*/ 1727824 h 2414230"/>
              <a:gd name="connsiteX81" fmla="*/ 2515253 w 5102663"/>
              <a:gd name="connsiteY81" fmla="*/ 1705384 h 2414230"/>
              <a:gd name="connsiteX82" fmla="*/ 2481594 w 5102663"/>
              <a:gd name="connsiteY82" fmla="*/ 1671725 h 2414230"/>
              <a:gd name="connsiteX83" fmla="*/ 2475984 w 5102663"/>
              <a:gd name="connsiteY83" fmla="*/ 1654896 h 2414230"/>
              <a:gd name="connsiteX84" fmla="*/ 2453545 w 5102663"/>
              <a:gd name="connsiteY84" fmla="*/ 1632457 h 2414230"/>
              <a:gd name="connsiteX85" fmla="*/ 2290860 w 5102663"/>
              <a:gd name="connsiteY85" fmla="*/ 1610017 h 2414230"/>
              <a:gd name="connsiteX86" fmla="*/ 2234762 w 5102663"/>
              <a:gd name="connsiteY86" fmla="*/ 1587578 h 2414230"/>
              <a:gd name="connsiteX87" fmla="*/ 2195493 w 5102663"/>
              <a:gd name="connsiteY87" fmla="*/ 1553919 h 2414230"/>
              <a:gd name="connsiteX88" fmla="*/ 2173054 w 5102663"/>
              <a:gd name="connsiteY88" fmla="*/ 1542700 h 2414230"/>
              <a:gd name="connsiteX89" fmla="*/ 2156224 w 5102663"/>
              <a:gd name="connsiteY89" fmla="*/ 1537090 h 2414230"/>
              <a:gd name="connsiteX90" fmla="*/ 2116956 w 5102663"/>
              <a:gd name="connsiteY90" fmla="*/ 1525870 h 2414230"/>
              <a:gd name="connsiteX91" fmla="*/ 2088907 w 5102663"/>
              <a:gd name="connsiteY91" fmla="*/ 1514651 h 2414230"/>
              <a:gd name="connsiteX92" fmla="*/ 2072077 w 5102663"/>
              <a:gd name="connsiteY92" fmla="*/ 1497821 h 2414230"/>
              <a:gd name="connsiteX93" fmla="*/ 1993540 w 5102663"/>
              <a:gd name="connsiteY93" fmla="*/ 1408064 h 2414230"/>
              <a:gd name="connsiteX94" fmla="*/ 1959881 w 5102663"/>
              <a:gd name="connsiteY94" fmla="*/ 1385625 h 2414230"/>
              <a:gd name="connsiteX95" fmla="*/ 1931832 w 5102663"/>
              <a:gd name="connsiteY95" fmla="*/ 1368795 h 2414230"/>
              <a:gd name="connsiteX96" fmla="*/ 1898173 w 5102663"/>
              <a:gd name="connsiteY96" fmla="*/ 1340746 h 2414230"/>
              <a:gd name="connsiteX97" fmla="*/ 1875734 w 5102663"/>
              <a:gd name="connsiteY97" fmla="*/ 1323917 h 2414230"/>
              <a:gd name="connsiteX98" fmla="*/ 1791586 w 5102663"/>
              <a:gd name="connsiteY98" fmla="*/ 1290258 h 2414230"/>
              <a:gd name="connsiteX99" fmla="*/ 1769147 w 5102663"/>
              <a:gd name="connsiteY99" fmla="*/ 1279038 h 2414230"/>
              <a:gd name="connsiteX100" fmla="*/ 1735488 w 5102663"/>
              <a:gd name="connsiteY100" fmla="*/ 1245379 h 2414230"/>
              <a:gd name="connsiteX101" fmla="*/ 1707439 w 5102663"/>
              <a:gd name="connsiteY101" fmla="*/ 1222940 h 2414230"/>
              <a:gd name="connsiteX102" fmla="*/ 1696220 w 5102663"/>
              <a:gd name="connsiteY102" fmla="*/ 1206111 h 2414230"/>
              <a:gd name="connsiteX103" fmla="*/ 1673780 w 5102663"/>
              <a:gd name="connsiteY103" fmla="*/ 1183671 h 2414230"/>
              <a:gd name="connsiteX104" fmla="*/ 1662561 w 5102663"/>
              <a:gd name="connsiteY104" fmla="*/ 1166842 h 2414230"/>
              <a:gd name="connsiteX105" fmla="*/ 1640121 w 5102663"/>
              <a:gd name="connsiteY105" fmla="*/ 1150012 h 2414230"/>
              <a:gd name="connsiteX106" fmla="*/ 1600853 w 5102663"/>
              <a:gd name="connsiteY106" fmla="*/ 1110744 h 2414230"/>
              <a:gd name="connsiteX107" fmla="*/ 1584023 w 5102663"/>
              <a:gd name="connsiteY107" fmla="*/ 1093914 h 2414230"/>
              <a:gd name="connsiteX108" fmla="*/ 1550364 w 5102663"/>
              <a:gd name="connsiteY108" fmla="*/ 1060255 h 2414230"/>
              <a:gd name="connsiteX109" fmla="*/ 1527925 w 5102663"/>
              <a:gd name="connsiteY109" fmla="*/ 1032206 h 2414230"/>
              <a:gd name="connsiteX110" fmla="*/ 1483047 w 5102663"/>
              <a:gd name="connsiteY110" fmla="*/ 1009767 h 2414230"/>
              <a:gd name="connsiteX111" fmla="*/ 1443778 w 5102663"/>
              <a:gd name="connsiteY111" fmla="*/ 970498 h 2414230"/>
              <a:gd name="connsiteX112" fmla="*/ 1421339 w 5102663"/>
              <a:gd name="connsiteY112" fmla="*/ 953669 h 2414230"/>
              <a:gd name="connsiteX113" fmla="*/ 1387680 w 5102663"/>
              <a:gd name="connsiteY113" fmla="*/ 931230 h 2414230"/>
              <a:gd name="connsiteX114" fmla="*/ 1354021 w 5102663"/>
              <a:gd name="connsiteY114" fmla="*/ 914400 h 2414230"/>
              <a:gd name="connsiteX115" fmla="*/ 1275483 w 5102663"/>
              <a:gd name="connsiteY115" fmla="*/ 863912 h 2414230"/>
              <a:gd name="connsiteX116" fmla="*/ 1213775 w 5102663"/>
              <a:gd name="connsiteY116" fmla="*/ 847082 h 2414230"/>
              <a:gd name="connsiteX117" fmla="*/ 1196946 w 5102663"/>
              <a:gd name="connsiteY117" fmla="*/ 841473 h 2414230"/>
              <a:gd name="connsiteX118" fmla="*/ 1174507 w 5102663"/>
              <a:gd name="connsiteY118" fmla="*/ 819033 h 2414230"/>
              <a:gd name="connsiteX119" fmla="*/ 1157677 w 5102663"/>
              <a:gd name="connsiteY119" fmla="*/ 813424 h 2414230"/>
              <a:gd name="connsiteX120" fmla="*/ 1011822 w 5102663"/>
              <a:gd name="connsiteY120" fmla="*/ 751716 h 2414230"/>
              <a:gd name="connsiteX121" fmla="*/ 922065 w 5102663"/>
              <a:gd name="connsiteY121" fmla="*/ 706837 h 2414230"/>
              <a:gd name="connsiteX122" fmla="*/ 905235 w 5102663"/>
              <a:gd name="connsiteY122" fmla="*/ 690008 h 2414230"/>
              <a:gd name="connsiteX123" fmla="*/ 787429 w 5102663"/>
              <a:gd name="connsiteY123" fmla="*/ 639519 h 2414230"/>
              <a:gd name="connsiteX124" fmla="*/ 720112 w 5102663"/>
              <a:gd name="connsiteY124" fmla="*/ 605860 h 2414230"/>
              <a:gd name="connsiteX125" fmla="*/ 546207 w 5102663"/>
              <a:gd name="connsiteY125" fmla="*/ 555372 h 2414230"/>
              <a:gd name="connsiteX126" fmla="*/ 495719 w 5102663"/>
              <a:gd name="connsiteY126" fmla="*/ 510493 h 2414230"/>
              <a:gd name="connsiteX127" fmla="*/ 383523 w 5102663"/>
              <a:gd name="connsiteY127" fmla="*/ 460005 h 2414230"/>
              <a:gd name="connsiteX128" fmla="*/ 372303 w 5102663"/>
              <a:gd name="connsiteY128" fmla="*/ 443176 h 2414230"/>
              <a:gd name="connsiteX129" fmla="*/ 333034 w 5102663"/>
              <a:gd name="connsiteY129" fmla="*/ 409517 h 2414230"/>
              <a:gd name="connsiteX130" fmla="*/ 310595 w 5102663"/>
              <a:gd name="connsiteY130" fmla="*/ 375858 h 2414230"/>
              <a:gd name="connsiteX131" fmla="*/ 288156 w 5102663"/>
              <a:gd name="connsiteY131" fmla="*/ 353419 h 2414230"/>
              <a:gd name="connsiteX132" fmla="*/ 265716 w 5102663"/>
              <a:gd name="connsiteY132" fmla="*/ 319760 h 2414230"/>
              <a:gd name="connsiteX133" fmla="*/ 192789 w 5102663"/>
              <a:gd name="connsiteY133" fmla="*/ 258052 h 2414230"/>
              <a:gd name="connsiteX134" fmla="*/ 159130 w 5102663"/>
              <a:gd name="connsiteY134" fmla="*/ 230003 h 2414230"/>
              <a:gd name="connsiteX135" fmla="*/ 142301 w 5102663"/>
              <a:gd name="connsiteY135" fmla="*/ 196344 h 2414230"/>
              <a:gd name="connsiteX136" fmla="*/ 125471 w 5102663"/>
              <a:gd name="connsiteY136" fmla="*/ 179514 h 2414230"/>
              <a:gd name="connsiteX137" fmla="*/ 108642 w 5102663"/>
              <a:gd name="connsiteY137" fmla="*/ 157075 h 2414230"/>
              <a:gd name="connsiteX138" fmla="*/ 80593 w 5102663"/>
              <a:gd name="connsiteY138" fmla="*/ 123416 h 2414230"/>
              <a:gd name="connsiteX139" fmla="*/ 63763 w 5102663"/>
              <a:gd name="connsiteY139" fmla="*/ 106587 h 2414230"/>
              <a:gd name="connsiteX140" fmla="*/ 46934 w 5102663"/>
              <a:gd name="connsiteY140" fmla="*/ 84147 h 2414230"/>
              <a:gd name="connsiteX141" fmla="*/ 13275 w 5102663"/>
              <a:gd name="connsiteY141" fmla="*/ 39269 h 2414230"/>
              <a:gd name="connsiteX142" fmla="*/ 2055 w 5102663"/>
              <a:gd name="connsiteY142" fmla="*/ 22439 h 2414230"/>
              <a:gd name="connsiteX143" fmla="*/ 2055 w 5102663"/>
              <a:gd name="connsiteY143" fmla="*/ 0 h 2414230"/>
              <a:gd name="connsiteX0" fmla="*/ 5095768 w 5102663"/>
              <a:gd name="connsiteY0" fmla="*/ 342199 h 2414230"/>
              <a:gd name="connsiteX1" fmla="*/ 5034060 w 5102663"/>
              <a:gd name="connsiteY1" fmla="*/ 308540 h 2414230"/>
              <a:gd name="connsiteX2" fmla="*/ 5017231 w 5102663"/>
              <a:gd name="connsiteY2" fmla="*/ 302930 h 2414230"/>
              <a:gd name="connsiteX3" fmla="*/ 4961132 w 5102663"/>
              <a:gd name="connsiteY3" fmla="*/ 269271 h 2414230"/>
              <a:gd name="connsiteX4" fmla="*/ 4933083 w 5102663"/>
              <a:gd name="connsiteY4" fmla="*/ 263662 h 2414230"/>
              <a:gd name="connsiteX5" fmla="*/ 4916254 w 5102663"/>
              <a:gd name="connsiteY5" fmla="*/ 252442 h 2414230"/>
              <a:gd name="connsiteX6" fmla="*/ 4865766 w 5102663"/>
              <a:gd name="connsiteY6" fmla="*/ 241222 h 2414230"/>
              <a:gd name="connsiteX7" fmla="*/ 4815277 w 5102663"/>
              <a:gd name="connsiteY7" fmla="*/ 230003 h 2414230"/>
              <a:gd name="connsiteX8" fmla="*/ 4781618 w 5102663"/>
              <a:gd name="connsiteY8" fmla="*/ 218783 h 2414230"/>
              <a:gd name="connsiteX9" fmla="*/ 4551616 w 5102663"/>
              <a:gd name="connsiteY9" fmla="*/ 207563 h 2414230"/>
              <a:gd name="connsiteX10" fmla="*/ 4416980 w 5102663"/>
              <a:gd name="connsiteY10" fmla="*/ 213173 h 2414230"/>
              <a:gd name="connsiteX11" fmla="*/ 4400151 w 5102663"/>
              <a:gd name="connsiteY11" fmla="*/ 224393 h 2414230"/>
              <a:gd name="connsiteX12" fmla="*/ 4366492 w 5102663"/>
              <a:gd name="connsiteY12" fmla="*/ 241222 h 2414230"/>
              <a:gd name="connsiteX13" fmla="*/ 4355272 w 5102663"/>
              <a:gd name="connsiteY13" fmla="*/ 274881 h 2414230"/>
              <a:gd name="connsiteX14" fmla="*/ 4327223 w 5102663"/>
              <a:gd name="connsiteY14" fmla="*/ 314150 h 2414230"/>
              <a:gd name="connsiteX15" fmla="*/ 4316004 w 5102663"/>
              <a:gd name="connsiteY15" fmla="*/ 336589 h 2414230"/>
              <a:gd name="connsiteX16" fmla="*/ 4287954 w 5102663"/>
              <a:gd name="connsiteY16" fmla="*/ 359028 h 2414230"/>
              <a:gd name="connsiteX17" fmla="*/ 4237466 w 5102663"/>
              <a:gd name="connsiteY17" fmla="*/ 387077 h 2414230"/>
              <a:gd name="connsiteX18" fmla="*/ 4215027 w 5102663"/>
              <a:gd name="connsiteY18" fmla="*/ 403907 h 2414230"/>
              <a:gd name="connsiteX19" fmla="*/ 4181368 w 5102663"/>
              <a:gd name="connsiteY19" fmla="*/ 426346 h 2414230"/>
              <a:gd name="connsiteX20" fmla="*/ 4164539 w 5102663"/>
              <a:gd name="connsiteY20" fmla="*/ 443176 h 2414230"/>
              <a:gd name="connsiteX21" fmla="*/ 4153319 w 5102663"/>
              <a:gd name="connsiteY21" fmla="*/ 460005 h 2414230"/>
              <a:gd name="connsiteX22" fmla="*/ 4130880 w 5102663"/>
              <a:gd name="connsiteY22" fmla="*/ 476835 h 2414230"/>
              <a:gd name="connsiteX23" fmla="*/ 4074781 w 5102663"/>
              <a:gd name="connsiteY23" fmla="*/ 527323 h 2414230"/>
              <a:gd name="connsiteX24" fmla="*/ 4057952 w 5102663"/>
              <a:gd name="connsiteY24" fmla="*/ 538543 h 2414230"/>
              <a:gd name="connsiteX25" fmla="*/ 4024293 w 5102663"/>
              <a:gd name="connsiteY25" fmla="*/ 544152 h 2414230"/>
              <a:gd name="connsiteX26" fmla="*/ 3844779 w 5102663"/>
              <a:gd name="connsiteY26" fmla="*/ 555372 h 2414230"/>
              <a:gd name="connsiteX27" fmla="*/ 3743802 w 5102663"/>
              <a:gd name="connsiteY27" fmla="*/ 560982 h 2414230"/>
              <a:gd name="connsiteX28" fmla="*/ 3698924 w 5102663"/>
              <a:gd name="connsiteY28" fmla="*/ 589031 h 2414230"/>
              <a:gd name="connsiteX29" fmla="*/ 3670875 w 5102663"/>
              <a:gd name="connsiteY29" fmla="*/ 622690 h 2414230"/>
              <a:gd name="connsiteX30" fmla="*/ 3665265 w 5102663"/>
              <a:gd name="connsiteY30" fmla="*/ 645129 h 2414230"/>
              <a:gd name="connsiteX31" fmla="*/ 3659655 w 5102663"/>
              <a:gd name="connsiteY31" fmla="*/ 661958 h 2414230"/>
              <a:gd name="connsiteX32" fmla="*/ 3654045 w 5102663"/>
              <a:gd name="connsiteY32" fmla="*/ 757325 h 2414230"/>
              <a:gd name="connsiteX33" fmla="*/ 3631606 w 5102663"/>
              <a:gd name="connsiteY33" fmla="*/ 835863 h 2414230"/>
              <a:gd name="connsiteX34" fmla="*/ 3620386 w 5102663"/>
              <a:gd name="connsiteY34" fmla="*/ 863912 h 2414230"/>
              <a:gd name="connsiteX35" fmla="*/ 3609167 w 5102663"/>
              <a:gd name="connsiteY35" fmla="*/ 897571 h 2414230"/>
              <a:gd name="connsiteX36" fmla="*/ 3575508 w 5102663"/>
              <a:gd name="connsiteY36" fmla="*/ 953669 h 2414230"/>
              <a:gd name="connsiteX37" fmla="*/ 3569898 w 5102663"/>
              <a:gd name="connsiteY37" fmla="*/ 1133183 h 2414230"/>
              <a:gd name="connsiteX38" fmla="*/ 3558678 w 5102663"/>
              <a:gd name="connsiteY38" fmla="*/ 1178062 h 2414230"/>
              <a:gd name="connsiteX39" fmla="*/ 3553069 w 5102663"/>
              <a:gd name="connsiteY39" fmla="*/ 1206111 h 2414230"/>
              <a:gd name="connsiteX40" fmla="*/ 3536239 w 5102663"/>
              <a:gd name="connsiteY40" fmla="*/ 1295868 h 2414230"/>
              <a:gd name="connsiteX41" fmla="*/ 4150514 w 5102663"/>
              <a:gd name="connsiteY41" fmla="*/ 1588173 h 2414230"/>
              <a:gd name="connsiteX42" fmla="*/ 3530629 w 5102663"/>
              <a:gd name="connsiteY42" fmla="*/ 1394507 h 2414230"/>
              <a:gd name="connsiteX43" fmla="*/ 3525020 w 5102663"/>
              <a:gd name="connsiteY43" fmla="*/ 1368795 h 2414230"/>
              <a:gd name="connsiteX44" fmla="*/ 3513800 w 5102663"/>
              <a:gd name="connsiteY44" fmla="*/ 1419284 h 2414230"/>
              <a:gd name="connsiteX45" fmla="*/ 3508190 w 5102663"/>
              <a:gd name="connsiteY45" fmla="*/ 1452943 h 2414230"/>
              <a:gd name="connsiteX46" fmla="*/ 3502580 w 5102663"/>
              <a:gd name="connsiteY46" fmla="*/ 1480992 h 2414230"/>
              <a:gd name="connsiteX47" fmla="*/ 3491361 w 5102663"/>
              <a:gd name="connsiteY47" fmla="*/ 1553919 h 2414230"/>
              <a:gd name="connsiteX48" fmla="*/ 3474531 w 5102663"/>
              <a:gd name="connsiteY48" fmla="*/ 1795141 h 2414230"/>
              <a:gd name="connsiteX49" fmla="*/ 3468921 w 5102663"/>
              <a:gd name="connsiteY49" fmla="*/ 1823190 h 2414230"/>
              <a:gd name="connsiteX50" fmla="*/ 3463312 w 5102663"/>
              <a:gd name="connsiteY50" fmla="*/ 1879289 h 2414230"/>
              <a:gd name="connsiteX51" fmla="*/ 3446482 w 5102663"/>
              <a:gd name="connsiteY51" fmla="*/ 1924167 h 2414230"/>
              <a:gd name="connsiteX52" fmla="*/ 3424043 w 5102663"/>
              <a:gd name="connsiteY52" fmla="*/ 1974655 h 2414230"/>
              <a:gd name="connsiteX53" fmla="*/ 3462829 w 5102663"/>
              <a:gd name="connsiteY53" fmla="*/ 2409051 h 2414230"/>
              <a:gd name="connsiteX54" fmla="*/ 3357894 w 5102663"/>
              <a:gd name="connsiteY54" fmla="*/ 2008314 h 2414230"/>
              <a:gd name="connsiteX55" fmla="*/ 3364702 w 5102663"/>
              <a:gd name="connsiteY55" fmla="*/ 2036714 h 2414230"/>
              <a:gd name="connsiteX56" fmla="*/ 3373554 w 5102663"/>
              <a:gd name="connsiteY56" fmla="*/ 2025144 h 2414230"/>
              <a:gd name="connsiteX57" fmla="*/ 3374227 w 5102663"/>
              <a:gd name="connsiteY57" fmla="*/ 2029570 h 2414230"/>
              <a:gd name="connsiteX58" fmla="*/ 3339896 w 5102663"/>
              <a:gd name="connsiteY58" fmla="*/ 2064412 h 2414230"/>
              <a:gd name="connsiteX59" fmla="*/ 3317456 w 5102663"/>
              <a:gd name="connsiteY59" fmla="*/ 2070022 h 2414230"/>
              <a:gd name="connsiteX60" fmla="*/ 3171601 w 5102663"/>
              <a:gd name="connsiteY60" fmla="*/ 2058803 h 2414230"/>
              <a:gd name="connsiteX61" fmla="*/ 3137942 w 5102663"/>
              <a:gd name="connsiteY61" fmla="*/ 2019534 h 2414230"/>
              <a:gd name="connsiteX62" fmla="*/ 3121113 w 5102663"/>
              <a:gd name="connsiteY62" fmla="*/ 2013924 h 2414230"/>
              <a:gd name="connsiteX63" fmla="*/ 3081844 w 5102663"/>
              <a:gd name="connsiteY63" fmla="*/ 2008314 h 2414230"/>
              <a:gd name="connsiteX64" fmla="*/ 3042575 w 5102663"/>
              <a:gd name="connsiteY64" fmla="*/ 1997095 h 2414230"/>
              <a:gd name="connsiteX65" fmla="*/ 2964038 w 5102663"/>
              <a:gd name="connsiteY65" fmla="*/ 1969046 h 2414230"/>
              <a:gd name="connsiteX66" fmla="*/ 2947208 w 5102663"/>
              <a:gd name="connsiteY66" fmla="*/ 1963436 h 2414230"/>
              <a:gd name="connsiteX67" fmla="*/ 2924769 w 5102663"/>
              <a:gd name="connsiteY67" fmla="*/ 1957826 h 2414230"/>
              <a:gd name="connsiteX68" fmla="*/ 2902330 w 5102663"/>
              <a:gd name="connsiteY68" fmla="*/ 1946606 h 2414230"/>
              <a:gd name="connsiteX69" fmla="*/ 2874281 w 5102663"/>
              <a:gd name="connsiteY69" fmla="*/ 1924167 h 2414230"/>
              <a:gd name="connsiteX70" fmla="*/ 2829402 w 5102663"/>
              <a:gd name="connsiteY70" fmla="*/ 1896118 h 2414230"/>
              <a:gd name="connsiteX71" fmla="*/ 2790134 w 5102663"/>
              <a:gd name="connsiteY71" fmla="*/ 1868069 h 2414230"/>
              <a:gd name="connsiteX72" fmla="*/ 2756475 w 5102663"/>
              <a:gd name="connsiteY72" fmla="*/ 1845630 h 2414230"/>
              <a:gd name="connsiteX73" fmla="*/ 2728426 w 5102663"/>
              <a:gd name="connsiteY73" fmla="*/ 1840020 h 2414230"/>
              <a:gd name="connsiteX74" fmla="*/ 2694767 w 5102663"/>
              <a:gd name="connsiteY74" fmla="*/ 1828800 h 2414230"/>
              <a:gd name="connsiteX75" fmla="*/ 2655498 w 5102663"/>
              <a:gd name="connsiteY75" fmla="*/ 1817581 h 2414230"/>
              <a:gd name="connsiteX76" fmla="*/ 2633059 w 5102663"/>
              <a:gd name="connsiteY76" fmla="*/ 1806361 h 2414230"/>
              <a:gd name="connsiteX77" fmla="*/ 2605010 w 5102663"/>
              <a:gd name="connsiteY77" fmla="*/ 1795141 h 2414230"/>
              <a:gd name="connsiteX78" fmla="*/ 2588180 w 5102663"/>
              <a:gd name="connsiteY78" fmla="*/ 1783922 h 2414230"/>
              <a:gd name="connsiteX79" fmla="*/ 2565741 w 5102663"/>
              <a:gd name="connsiteY79" fmla="*/ 1772702 h 2414230"/>
              <a:gd name="connsiteX80" fmla="*/ 2543302 w 5102663"/>
              <a:gd name="connsiteY80" fmla="*/ 1727824 h 2414230"/>
              <a:gd name="connsiteX81" fmla="*/ 2515253 w 5102663"/>
              <a:gd name="connsiteY81" fmla="*/ 1705384 h 2414230"/>
              <a:gd name="connsiteX82" fmla="*/ 2481594 w 5102663"/>
              <a:gd name="connsiteY82" fmla="*/ 1671725 h 2414230"/>
              <a:gd name="connsiteX83" fmla="*/ 2475984 w 5102663"/>
              <a:gd name="connsiteY83" fmla="*/ 1654896 h 2414230"/>
              <a:gd name="connsiteX84" fmla="*/ 2453545 w 5102663"/>
              <a:gd name="connsiteY84" fmla="*/ 1632457 h 2414230"/>
              <a:gd name="connsiteX85" fmla="*/ 2290860 w 5102663"/>
              <a:gd name="connsiteY85" fmla="*/ 1610017 h 2414230"/>
              <a:gd name="connsiteX86" fmla="*/ 2234762 w 5102663"/>
              <a:gd name="connsiteY86" fmla="*/ 1587578 h 2414230"/>
              <a:gd name="connsiteX87" fmla="*/ 2195493 w 5102663"/>
              <a:gd name="connsiteY87" fmla="*/ 1553919 h 2414230"/>
              <a:gd name="connsiteX88" fmla="*/ 2173054 w 5102663"/>
              <a:gd name="connsiteY88" fmla="*/ 1542700 h 2414230"/>
              <a:gd name="connsiteX89" fmla="*/ 2156224 w 5102663"/>
              <a:gd name="connsiteY89" fmla="*/ 1537090 h 2414230"/>
              <a:gd name="connsiteX90" fmla="*/ 2116956 w 5102663"/>
              <a:gd name="connsiteY90" fmla="*/ 1525870 h 2414230"/>
              <a:gd name="connsiteX91" fmla="*/ 2088907 w 5102663"/>
              <a:gd name="connsiteY91" fmla="*/ 1514651 h 2414230"/>
              <a:gd name="connsiteX92" fmla="*/ 2072077 w 5102663"/>
              <a:gd name="connsiteY92" fmla="*/ 1497821 h 2414230"/>
              <a:gd name="connsiteX93" fmla="*/ 1993540 w 5102663"/>
              <a:gd name="connsiteY93" fmla="*/ 1408064 h 2414230"/>
              <a:gd name="connsiteX94" fmla="*/ 1959881 w 5102663"/>
              <a:gd name="connsiteY94" fmla="*/ 1385625 h 2414230"/>
              <a:gd name="connsiteX95" fmla="*/ 1931832 w 5102663"/>
              <a:gd name="connsiteY95" fmla="*/ 1368795 h 2414230"/>
              <a:gd name="connsiteX96" fmla="*/ 1898173 w 5102663"/>
              <a:gd name="connsiteY96" fmla="*/ 1340746 h 2414230"/>
              <a:gd name="connsiteX97" fmla="*/ 1875734 w 5102663"/>
              <a:gd name="connsiteY97" fmla="*/ 1323917 h 2414230"/>
              <a:gd name="connsiteX98" fmla="*/ 1791586 w 5102663"/>
              <a:gd name="connsiteY98" fmla="*/ 1290258 h 2414230"/>
              <a:gd name="connsiteX99" fmla="*/ 1769147 w 5102663"/>
              <a:gd name="connsiteY99" fmla="*/ 1279038 h 2414230"/>
              <a:gd name="connsiteX100" fmla="*/ 1735488 w 5102663"/>
              <a:gd name="connsiteY100" fmla="*/ 1245379 h 2414230"/>
              <a:gd name="connsiteX101" fmla="*/ 1707439 w 5102663"/>
              <a:gd name="connsiteY101" fmla="*/ 1222940 h 2414230"/>
              <a:gd name="connsiteX102" fmla="*/ 1696220 w 5102663"/>
              <a:gd name="connsiteY102" fmla="*/ 1206111 h 2414230"/>
              <a:gd name="connsiteX103" fmla="*/ 1673780 w 5102663"/>
              <a:gd name="connsiteY103" fmla="*/ 1183671 h 2414230"/>
              <a:gd name="connsiteX104" fmla="*/ 1662561 w 5102663"/>
              <a:gd name="connsiteY104" fmla="*/ 1166842 h 2414230"/>
              <a:gd name="connsiteX105" fmla="*/ 1640121 w 5102663"/>
              <a:gd name="connsiteY105" fmla="*/ 1150012 h 2414230"/>
              <a:gd name="connsiteX106" fmla="*/ 1600853 w 5102663"/>
              <a:gd name="connsiteY106" fmla="*/ 1110744 h 2414230"/>
              <a:gd name="connsiteX107" fmla="*/ 1584023 w 5102663"/>
              <a:gd name="connsiteY107" fmla="*/ 1093914 h 2414230"/>
              <a:gd name="connsiteX108" fmla="*/ 1550364 w 5102663"/>
              <a:gd name="connsiteY108" fmla="*/ 1060255 h 2414230"/>
              <a:gd name="connsiteX109" fmla="*/ 1527925 w 5102663"/>
              <a:gd name="connsiteY109" fmla="*/ 1032206 h 2414230"/>
              <a:gd name="connsiteX110" fmla="*/ 1483047 w 5102663"/>
              <a:gd name="connsiteY110" fmla="*/ 1009767 h 2414230"/>
              <a:gd name="connsiteX111" fmla="*/ 1443778 w 5102663"/>
              <a:gd name="connsiteY111" fmla="*/ 970498 h 2414230"/>
              <a:gd name="connsiteX112" fmla="*/ 1421339 w 5102663"/>
              <a:gd name="connsiteY112" fmla="*/ 953669 h 2414230"/>
              <a:gd name="connsiteX113" fmla="*/ 1387680 w 5102663"/>
              <a:gd name="connsiteY113" fmla="*/ 931230 h 2414230"/>
              <a:gd name="connsiteX114" fmla="*/ 1354021 w 5102663"/>
              <a:gd name="connsiteY114" fmla="*/ 914400 h 2414230"/>
              <a:gd name="connsiteX115" fmla="*/ 1275483 w 5102663"/>
              <a:gd name="connsiteY115" fmla="*/ 863912 h 2414230"/>
              <a:gd name="connsiteX116" fmla="*/ 1213775 w 5102663"/>
              <a:gd name="connsiteY116" fmla="*/ 847082 h 2414230"/>
              <a:gd name="connsiteX117" fmla="*/ 1196946 w 5102663"/>
              <a:gd name="connsiteY117" fmla="*/ 841473 h 2414230"/>
              <a:gd name="connsiteX118" fmla="*/ 1174507 w 5102663"/>
              <a:gd name="connsiteY118" fmla="*/ 819033 h 2414230"/>
              <a:gd name="connsiteX119" fmla="*/ 1157677 w 5102663"/>
              <a:gd name="connsiteY119" fmla="*/ 813424 h 2414230"/>
              <a:gd name="connsiteX120" fmla="*/ 1011822 w 5102663"/>
              <a:gd name="connsiteY120" fmla="*/ 751716 h 2414230"/>
              <a:gd name="connsiteX121" fmla="*/ 922065 w 5102663"/>
              <a:gd name="connsiteY121" fmla="*/ 706837 h 2414230"/>
              <a:gd name="connsiteX122" fmla="*/ 905235 w 5102663"/>
              <a:gd name="connsiteY122" fmla="*/ 690008 h 2414230"/>
              <a:gd name="connsiteX123" fmla="*/ 787429 w 5102663"/>
              <a:gd name="connsiteY123" fmla="*/ 639519 h 2414230"/>
              <a:gd name="connsiteX124" fmla="*/ 720112 w 5102663"/>
              <a:gd name="connsiteY124" fmla="*/ 605860 h 2414230"/>
              <a:gd name="connsiteX125" fmla="*/ 546207 w 5102663"/>
              <a:gd name="connsiteY125" fmla="*/ 555372 h 2414230"/>
              <a:gd name="connsiteX126" fmla="*/ 495719 w 5102663"/>
              <a:gd name="connsiteY126" fmla="*/ 510493 h 2414230"/>
              <a:gd name="connsiteX127" fmla="*/ 383523 w 5102663"/>
              <a:gd name="connsiteY127" fmla="*/ 460005 h 2414230"/>
              <a:gd name="connsiteX128" fmla="*/ 372303 w 5102663"/>
              <a:gd name="connsiteY128" fmla="*/ 443176 h 2414230"/>
              <a:gd name="connsiteX129" fmla="*/ 333034 w 5102663"/>
              <a:gd name="connsiteY129" fmla="*/ 409517 h 2414230"/>
              <a:gd name="connsiteX130" fmla="*/ 310595 w 5102663"/>
              <a:gd name="connsiteY130" fmla="*/ 375858 h 2414230"/>
              <a:gd name="connsiteX131" fmla="*/ 288156 w 5102663"/>
              <a:gd name="connsiteY131" fmla="*/ 353419 h 2414230"/>
              <a:gd name="connsiteX132" fmla="*/ 265716 w 5102663"/>
              <a:gd name="connsiteY132" fmla="*/ 319760 h 2414230"/>
              <a:gd name="connsiteX133" fmla="*/ 192789 w 5102663"/>
              <a:gd name="connsiteY133" fmla="*/ 258052 h 2414230"/>
              <a:gd name="connsiteX134" fmla="*/ 159130 w 5102663"/>
              <a:gd name="connsiteY134" fmla="*/ 230003 h 2414230"/>
              <a:gd name="connsiteX135" fmla="*/ 142301 w 5102663"/>
              <a:gd name="connsiteY135" fmla="*/ 196344 h 2414230"/>
              <a:gd name="connsiteX136" fmla="*/ 125471 w 5102663"/>
              <a:gd name="connsiteY136" fmla="*/ 179514 h 2414230"/>
              <a:gd name="connsiteX137" fmla="*/ 108642 w 5102663"/>
              <a:gd name="connsiteY137" fmla="*/ 157075 h 2414230"/>
              <a:gd name="connsiteX138" fmla="*/ 80593 w 5102663"/>
              <a:gd name="connsiteY138" fmla="*/ 123416 h 2414230"/>
              <a:gd name="connsiteX139" fmla="*/ 63763 w 5102663"/>
              <a:gd name="connsiteY139" fmla="*/ 106587 h 2414230"/>
              <a:gd name="connsiteX140" fmla="*/ 46934 w 5102663"/>
              <a:gd name="connsiteY140" fmla="*/ 84147 h 2414230"/>
              <a:gd name="connsiteX141" fmla="*/ 13275 w 5102663"/>
              <a:gd name="connsiteY141" fmla="*/ 39269 h 2414230"/>
              <a:gd name="connsiteX142" fmla="*/ 2055 w 5102663"/>
              <a:gd name="connsiteY142" fmla="*/ 22439 h 2414230"/>
              <a:gd name="connsiteX143" fmla="*/ 2055 w 5102663"/>
              <a:gd name="connsiteY143" fmla="*/ 0 h 2414230"/>
              <a:gd name="connsiteX0" fmla="*/ 5095768 w 5102663"/>
              <a:gd name="connsiteY0" fmla="*/ 342199 h 2414230"/>
              <a:gd name="connsiteX1" fmla="*/ 5034060 w 5102663"/>
              <a:gd name="connsiteY1" fmla="*/ 308540 h 2414230"/>
              <a:gd name="connsiteX2" fmla="*/ 5017231 w 5102663"/>
              <a:gd name="connsiteY2" fmla="*/ 302930 h 2414230"/>
              <a:gd name="connsiteX3" fmla="*/ 4961132 w 5102663"/>
              <a:gd name="connsiteY3" fmla="*/ 269271 h 2414230"/>
              <a:gd name="connsiteX4" fmla="*/ 4933083 w 5102663"/>
              <a:gd name="connsiteY4" fmla="*/ 263662 h 2414230"/>
              <a:gd name="connsiteX5" fmla="*/ 4916254 w 5102663"/>
              <a:gd name="connsiteY5" fmla="*/ 252442 h 2414230"/>
              <a:gd name="connsiteX6" fmla="*/ 4865766 w 5102663"/>
              <a:gd name="connsiteY6" fmla="*/ 241222 h 2414230"/>
              <a:gd name="connsiteX7" fmla="*/ 4815277 w 5102663"/>
              <a:gd name="connsiteY7" fmla="*/ 230003 h 2414230"/>
              <a:gd name="connsiteX8" fmla="*/ 4781618 w 5102663"/>
              <a:gd name="connsiteY8" fmla="*/ 218783 h 2414230"/>
              <a:gd name="connsiteX9" fmla="*/ 4551616 w 5102663"/>
              <a:gd name="connsiteY9" fmla="*/ 207563 h 2414230"/>
              <a:gd name="connsiteX10" fmla="*/ 4416980 w 5102663"/>
              <a:gd name="connsiteY10" fmla="*/ 213173 h 2414230"/>
              <a:gd name="connsiteX11" fmla="*/ 4400151 w 5102663"/>
              <a:gd name="connsiteY11" fmla="*/ 224393 h 2414230"/>
              <a:gd name="connsiteX12" fmla="*/ 4366492 w 5102663"/>
              <a:gd name="connsiteY12" fmla="*/ 241222 h 2414230"/>
              <a:gd name="connsiteX13" fmla="*/ 4355272 w 5102663"/>
              <a:gd name="connsiteY13" fmla="*/ 274881 h 2414230"/>
              <a:gd name="connsiteX14" fmla="*/ 4327223 w 5102663"/>
              <a:gd name="connsiteY14" fmla="*/ 314150 h 2414230"/>
              <a:gd name="connsiteX15" fmla="*/ 4316004 w 5102663"/>
              <a:gd name="connsiteY15" fmla="*/ 336589 h 2414230"/>
              <a:gd name="connsiteX16" fmla="*/ 4287954 w 5102663"/>
              <a:gd name="connsiteY16" fmla="*/ 359028 h 2414230"/>
              <a:gd name="connsiteX17" fmla="*/ 4237466 w 5102663"/>
              <a:gd name="connsiteY17" fmla="*/ 387077 h 2414230"/>
              <a:gd name="connsiteX18" fmla="*/ 4215027 w 5102663"/>
              <a:gd name="connsiteY18" fmla="*/ 403907 h 2414230"/>
              <a:gd name="connsiteX19" fmla="*/ 4181368 w 5102663"/>
              <a:gd name="connsiteY19" fmla="*/ 426346 h 2414230"/>
              <a:gd name="connsiteX20" fmla="*/ 4164539 w 5102663"/>
              <a:gd name="connsiteY20" fmla="*/ 443176 h 2414230"/>
              <a:gd name="connsiteX21" fmla="*/ 4153319 w 5102663"/>
              <a:gd name="connsiteY21" fmla="*/ 460005 h 2414230"/>
              <a:gd name="connsiteX22" fmla="*/ 4130880 w 5102663"/>
              <a:gd name="connsiteY22" fmla="*/ 476835 h 2414230"/>
              <a:gd name="connsiteX23" fmla="*/ 4074781 w 5102663"/>
              <a:gd name="connsiteY23" fmla="*/ 527323 h 2414230"/>
              <a:gd name="connsiteX24" fmla="*/ 4057952 w 5102663"/>
              <a:gd name="connsiteY24" fmla="*/ 538543 h 2414230"/>
              <a:gd name="connsiteX25" fmla="*/ 4024293 w 5102663"/>
              <a:gd name="connsiteY25" fmla="*/ 544152 h 2414230"/>
              <a:gd name="connsiteX26" fmla="*/ 3844779 w 5102663"/>
              <a:gd name="connsiteY26" fmla="*/ 555372 h 2414230"/>
              <a:gd name="connsiteX27" fmla="*/ 3743802 w 5102663"/>
              <a:gd name="connsiteY27" fmla="*/ 560982 h 2414230"/>
              <a:gd name="connsiteX28" fmla="*/ 3698924 w 5102663"/>
              <a:gd name="connsiteY28" fmla="*/ 589031 h 2414230"/>
              <a:gd name="connsiteX29" fmla="*/ 3670875 w 5102663"/>
              <a:gd name="connsiteY29" fmla="*/ 622690 h 2414230"/>
              <a:gd name="connsiteX30" fmla="*/ 3665265 w 5102663"/>
              <a:gd name="connsiteY30" fmla="*/ 645129 h 2414230"/>
              <a:gd name="connsiteX31" fmla="*/ 3659655 w 5102663"/>
              <a:gd name="connsiteY31" fmla="*/ 661958 h 2414230"/>
              <a:gd name="connsiteX32" fmla="*/ 3654045 w 5102663"/>
              <a:gd name="connsiteY32" fmla="*/ 757325 h 2414230"/>
              <a:gd name="connsiteX33" fmla="*/ 3631606 w 5102663"/>
              <a:gd name="connsiteY33" fmla="*/ 835863 h 2414230"/>
              <a:gd name="connsiteX34" fmla="*/ 3620386 w 5102663"/>
              <a:gd name="connsiteY34" fmla="*/ 863912 h 2414230"/>
              <a:gd name="connsiteX35" fmla="*/ 3609167 w 5102663"/>
              <a:gd name="connsiteY35" fmla="*/ 897571 h 2414230"/>
              <a:gd name="connsiteX36" fmla="*/ 3575508 w 5102663"/>
              <a:gd name="connsiteY36" fmla="*/ 953669 h 2414230"/>
              <a:gd name="connsiteX37" fmla="*/ 3569898 w 5102663"/>
              <a:gd name="connsiteY37" fmla="*/ 1133183 h 2414230"/>
              <a:gd name="connsiteX38" fmla="*/ 3558678 w 5102663"/>
              <a:gd name="connsiteY38" fmla="*/ 1178062 h 2414230"/>
              <a:gd name="connsiteX39" fmla="*/ 3553069 w 5102663"/>
              <a:gd name="connsiteY39" fmla="*/ 1206111 h 2414230"/>
              <a:gd name="connsiteX40" fmla="*/ 3536239 w 5102663"/>
              <a:gd name="connsiteY40" fmla="*/ 1295868 h 2414230"/>
              <a:gd name="connsiteX41" fmla="*/ 4150514 w 5102663"/>
              <a:gd name="connsiteY41" fmla="*/ 1588173 h 2414230"/>
              <a:gd name="connsiteX42" fmla="*/ 3811424 w 5102663"/>
              <a:gd name="connsiteY42" fmla="*/ 1609994 h 2414230"/>
              <a:gd name="connsiteX43" fmla="*/ 3530629 w 5102663"/>
              <a:gd name="connsiteY43" fmla="*/ 1394507 h 2414230"/>
              <a:gd name="connsiteX44" fmla="*/ 3525020 w 5102663"/>
              <a:gd name="connsiteY44" fmla="*/ 1368795 h 2414230"/>
              <a:gd name="connsiteX45" fmla="*/ 3513800 w 5102663"/>
              <a:gd name="connsiteY45" fmla="*/ 1419284 h 2414230"/>
              <a:gd name="connsiteX46" fmla="*/ 3508190 w 5102663"/>
              <a:gd name="connsiteY46" fmla="*/ 1452943 h 2414230"/>
              <a:gd name="connsiteX47" fmla="*/ 3502580 w 5102663"/>
              <a:gd name="connsiteY47" fmla="*/ 1480992 h 2414230"/>
              <a:gd name="connsiteX48" fmla="*/ 3491361 w 5102663"/>
              <a:gd name="connsiteY48" fmla="*/ 1553919 h 2414230"/>
              <a:gd name="connsiteX49" fmla="*/ 3474531 w 5102663"/>
              <a:gd name="connsiteY49" fmla="*/ 1795141 h 2414230"/>
              <a:gd name="connsiteX50" fmla="*/ 3468921 w 5102663"/>
              <a:gd name="connsiteY50" fmla="*/ 1823190 h 2414230"/>
              <a:gd name="connsiteX51" fmla="*/ 3463312 w 5102663"/>
              <a:gd name="connsiteY51" fmla="*/ 1879289 h 2414230"/>
              <a:gd name="connsiteX52" fmla="*/ 3446482 w 5102663"/>
              <a:gd name="connsiteY52" fmla="*/ 1924167 h 2414230"/>
              <a:gd name="connsiteX53" fmla="*/ 3424043 w 5102663"/>
              <a:gd name="connsiteY53" fmla="*/ 1974655 h 2414230"/>
              <a:gd name="connsiteX54" fmla="*/ 3462829 w 5102663"/>
              <a:gd name="connsiteY54" fmla="*/ 2409051 h 2414230"/>
              <a:gd name="connsiteX55" fmla="*/ 3357894 w 5102663"/>
              <a:gd name="connsiteY55" fmla="*/ 2008314 h 2414230"/>
              <a:gd name="connsiteX56" fmla="*/ 3364702 w 5102663"/>
              <a:gd name="connsiteY56" fmla="*/ 2036714 h 2414230"/>
              <a:gd name="connsiteX57" fmla="*/ 3373554 w 5102663"/>
              <a:gd name="connsiteY57" fmla="*/ 2025144 h 2414230"/>
              <a:gd name="connsiteX58" fmla="*/ 3374227 w 5102663"/>
              <a:gd name="connsiteY58" fmla="*/ 2029570 h 2414230"/>
              <a:gd name="connsiteX59" fmla="*/ 3339896 w 5102663"/>
              <a:gd name="connsiteY59" fmla="*/ 2064412 h 2414230"/>
              <a:gd name="connsiteX60" fmla="*/ 3317456 w 5102663"/>
              <a:gd name="connsiteY60" fmla="*/ 2070022 h 2414230"/>
              <a:gd name="connsiteX61" fmla="*/ 3171601 w 5102663"/>
              <a:gd name="connsiteY61" fmla="*/ 2058803 h 2414230"/>
              <a:gd name="connsiteX62" fmla="*/ 3137942 w 5102663"/>
              <a:gd name="connsiteY62" fmla="*/ 2019534 h 2414230"/>
              <a:gd name="connsiteX63" fmla="*/ 3121113 w 5102663"/>
              <a:gd name="connsiteY63" fmla="*/ 2013924 h 2414230"/>
              <a:gd name="connsiteX64" fmla="*/ 3081844 w 5102663"/>
              <a:gd name="connsiteY64" fmla="*/ 2008314 h 2414230"/>
              <a:gd name="connsiteX65" fmla="*/ 3042575 w 5102663"/>
              <a:gd name="connsiteY65" fmla="*/ 1997095 h 2414230"/>
              <a:gd name="connsiteX66" fmla="*/ 2964038 w 5102663"/>
              <a:gd name="connsiteY66" fmla="*/ 1969046 h 2414230"/>
              <a:gd name="connsiteX67" fmla="*/ 2947208 w 5102663"/>
              <a:gd name="connsiteY67" fmla="*/ 1963436 h 2414230"/>
              <a:gd name="connsiteX68" fmla="*/ 2924769 w 5102663"/>
              <a:gd name="connsiteY68" fmla="*/ 1957826 h 2414230"/>
              <a:gd name="connsiteX69" fmla="*/ 2902330 w 5102663"/>
              <a:gd name="connsiteY69" fmla="*/ 1946606 h 2414230"/>
              <a:gd name="connsiteX70" fmla="*/ 2874281 w 5102663"/>
              <a:gd name="connsiteY70" fmla="*/ 1924167 h 2414230"/>
              <a:gd name="connsiteX71" fmla="*/ 2829402 w 5102663"/>
              <a:gd name="connsiteY71" fmla="*/ 1896118 h 2414230"/>
              <a:gd name="connsiteX72" fmla="*/ 2790134 w 5102663"/>
              <a:gd name="connsiteY72" fmla="*/ 1868069 h 2414230"/>
              <a:gd name="connsiteX73" fmla="*/ 2756475 w 5102663"/>
              <a:gd name="connsiteY73" fmla="*/ 1845630 h 2414230"/>
              <a:gd name="connsiteX74" fmla="*/ 2728426 w 5102663"/>
              <a:gd name="connsiteY74" fmla="*/ 1840020 h 2414230"/>
              <a:gd name="connsiteX75" fmla="*/ 2694767 w 5102663"/>
              <a:gd name="connsiteY75" fmla="*/ 1828800 h 2414230"/>
              <a:gd name="connsiteX76" fmla="*/ 2655498 w 5102663"/>
              <a:gd name="connsiteY76" fmla="*/ 1817581 h 2414230"/>
              <a:gd name="connsiteX77" fmla="*/ 2633059 w 5102663"/>
              <a:gd name="connsiteY77" fmla="*/ 1806361 h 2414230"/>
              <a:gd name="connsiteX78" fmla="*/ 2605010 w 5102663"/>
              <a:gd name="connsiteY78" fmla="*/ 1795141 h 2414230"/>
              <a:gd name="connsiteX79" fmla="*/ 2588180 w 5102663"/>
              <a:gd name="connsiteY79" fmla="*/ 1783922 h 2414230"/>
              <a:gd name="connsiteX80" fmla="*/ 2565741 w 5102663"/>
              <a:gd name="connsiteY80" fmla="*/ 1772702 h 2414230"/>
              <a:gd name="connsiteX81" fmla="*/ 2543302 w 5102663"/>
              <a:gd name="connsiteY81" fmla="*/ 1727824 h 2414230"/>
              <a:gd name="connsiteX82" fmla="*/ 2515253 w 5102663"/>
              <a:gd name="connsiteY82" fmla="*/ 1705384 h 2414230"/>
              <a:gd name="connsiteX83" fmla="*/ 2481594 w 5102663"/>
              <a:gd name="connsiteY83" fmla="*/ 1671725 h 2414230"/>
              <a:gd name="connsiteX84" fmla="*/ 2475984 w 5102663"/>
              <a:gd name="connsiteY84" fmla="*/ 1654896 h 2414230"/>
              <a:gd name="connsiteX85" fmla="*/ 2453545 w 5102663"/>
              <a:gd name="connsiteY85" fmla="*/ 1632457 h 2414230"/>
              <a:gd name="connsiteX86" fmla="*/ 2290860 w 5102663"/>
              <a:gd name="connsiteY86" fmla="*/ 1610017 h 2414230"/>
              <a:gd name="connsiteX87" fmla="*/ 2234762 w 5102663"/>
              <a:gd name="connsiteY87" fmla="*/ 1587578 h 2414230"/>
              <a:gd name="connsiteX88" fmla="*/ 2195493 w 5102663"/>
              <a:gd name="connsiteY88" fmla="*/ 1553919 h 2414230"/>
              <a:gd name="connsiteX89" fmla="*/ 2173054 w 5102663"/>
              <a:gd name="connsiteY89" fmla="*/ 1542700 h 2414230"/>
              <a:gd name="connsiteX90" fmla="*/ 2156224 w 5102663"/>
              <a:gd name="connsiteY90" fmla="*/ 1537090 h 2414230"/>
              <a:gd name="connsiteX91" fmla="*/ 2116956 w 5102663"/>
              <a:gd name="connsiteY91" fmla="*/ 1525870 h 2414230"/>
              <a:gd name="connsiteX92" fmla="*/ 2088907 w 5102663"/>
              <a:gd name="connsiteY92" fmla="*/ 1514651 h 2414230"/>
              <a:gd name="connsiteX93" fmla="*/ 2072077 w 5102663"/>
              <a:gd name="connsiteY93" fmla="*/ 1497821 h 2414230"/>
              <a:gd name="connsiteX94" fmla="*/ 1993540 w 5102663"/>
              <a:gd name="connsiteY94" fmla="*/ 1408064 h 2414230"/>
              <a:gd name="connsiteX95" fmla="*/ 1959881 w 5102663"/>
              <a:gd name="connsiteY95" fmla="*/ 1385625 h 2414230"/>
              <a:gd name="connsiteX96" fmla="*/ 1931832 w 5102663"/>
              <a:gd name="connsiteY96" fmla="*/ 1368795 h 2414230"/>
              <a:gd name="connsiteX97" fmla="*/ 1898173 w 5102663"/>
              <a:gd name="connsiteY97" fmla="*/ 1340746 h 2414230"/>
              <a:gd name="connsiteX98" fmla="*/ 1875734 w 5102663"/>
              <a:gd name="connsiteY98" fmla="*/ 1323917 h 2414230"/>
              <a:gd name="connsiteX99" fmla="*/ 1791586 w 5102663"/>
              <a:gd name="connsiteY99" fmla="*/ 1290258 h 2414230"/>
              <a:gd name="connsiteX100" fmla="*/ 1769147 w 5102663"/>
              <a:gd name="connsiteY100" fmla="*/ 1279038 h 2414230"/>
              <a:gd name="connsiteX101" fmla="*/ 1735488 w 5102663"/>
              <a:gd name="connsiteY101" fmla="*/ 1245379 h 2414230"/>
              <a:gd name="connsiteX102" fmla="*/ 1707439 w 5102663"/>
              <a:gd name="connsiteY102" fmla="*/ 1222940 h 2414230"/>
              <a:gd name="connsiteX103" fmla="*/ 1696220 w 5102663"/>
              <a:gd name="connsiteY103" fmla="*/ 1206111 h 2414230"/>
              <a:gd name="connsiteX104" fmla="*/ 1673780 w 5102663"/>
              <a:gd name="connsiteY104" fmla="*/ 1183671 h 2414230"/>
              <a:gd name="connsiteX105" fmla="*/ 1662561 w 5102663"/>
              <a:gd name="connsiteY105" fmla="*/ 1166842 h 2414230"/>
              <a:gd name="connsiteX106" fmla="*/ 1640121 w 5102663"/>
              <a:gd name="connsiteY106" fmla="*/ 1150012 h 2414230"/>
              <a:gd name="connsiteX107" fmla="*/ 1600853 w 5102663"/>
              <a:gd name="connsiteY107" fmla="*/ 1110744 h 2414230"/>
              <a:gd name="connsiteX108" fmla="*/ 1584023 w 5102663"/>
              <a:gd name="connsiteY108" fmla="*/ 1093914 h 2414230"/>
              <a:gd name="connsiteX109" fmla="*/ 1550364 w 5102663"/>
              <a:gd name="connsiteY109" fmla="*/ 1060255 h 2414230"/>
              <a:gd name="connsiteX110" fmla="*/ 1527925 w 5102663"/>
              <a:gd name="connsiteY110" fmla="*/ 1032206 h 2414230"/>
              <a:gd name="connsiteX111" fmla="*/ 1483047 w 5102663"/>
              <a:gd name="connsiteY111" fmla="*/ 1009767 h 2414230"/>
              <a:gd name="connsiteX112" fmla="*/ 1443778 w 5102663"/>
              <a:gd name="connsiteY112" fmla="*/ 970498 h 2414230"/>
              <a:gd name="connsiteX113" fmla="*/ 1421339 w 5102663"/>
              <a:gd name="connsiteY113" fmla="*/ 953669 h 2414230"/>
              <a:gd name="connsiteX114" fmla="*/ 1387680 w 5102663"/>
              <a:gd name="connsiteY114" fmla="*/ 931230 h 2414230"/>
              <a:gd name="connsiteX115" fmla="*/ 1354021 w 5102663"/>
              <a:gd name="connsiteY115" fmla="*/ 914400 h 2414230"/>
              <a:gd name="connsiteX116" fmla="*/ 1275483 w 5102663"/>
              <a:gd name="connsiteY116" fmla="*/ 863912 h 2414230"/>
              <a:gd name="connsiteX117" fmla="*/ 1213775 w 5102663"/>
              <a:gd name="connsiteY117" fmla="*/ 847082 h 2414230"/>
              <a:gd name="connsiteX118" fmla="*/ 1196946 w 5102663"/>
              <a:gd name="connsiteY118" fmla="*/ 841473 h 2414230"/>
              <a:gd name="connsiteX119" fmla="*/ 1174507 w 5102663"/>
              <a:gd name="connsiteY119" fmla="*/ 819033 h 2414230"/>
              <a:gd name="connsiteX120" fmla="*/ 1157677 w 5102663"/>
              <a:gd name="connsiteY120" fmla="*/ 813424 h 2414230"/>
              <a:gd name="connsiteX121" fmla="*/ 1011822 w 5102663"/>
              <a:gd name="connsiteY121" fmla="*/ 751716 h 2414230"/>
              <a:gd name="connsiteX122" fmla="*/ 922065 w 5102663"/>
              <a:gd name="connsiteY122" fmla="*/ 706837 h 2414230"/>
              <a:gd name="connsiteX123" fmla="*/ 905235 w 5102663"/>
              <a:gd name="connsiteY123" fmla="*/ 690008 h 2414230"/>
              <a:gd name="connsiteX124" fmla="*/ 787429 w 5102663"/>
              <a:gd name="connsiteY124" fmla="*/ 639519 h 2414230"/>
              <a:gd name="connsiteX125" fmla="*/ 720112 w 5102663"/>
              <a:gd name="connsiteY125" fmla="*/ 605860 h 2414230"/>
              <a:gd name="connsiteX126" fmla="*/ 546207 w 5102663"/>
              <a:gd name="connsiteY126" fmla="*/ 555372 h 2414230"/>
              <a:gd name="connsiteX127" fmla="*/ 495719 w 5102663"/>
              <a:gd name="connsiteY127" fmla="*/ 510493 h 2414230"/>
              <a:gd name="connsiteX128" fmla="*/ 383523 w 5102663"/>
              <a:gd name="connsiteY128" fmla="*/ 460005 h 2414230"/>
              <a:gd name="connsiteX129" fmla="*/ 372303 w 5102663"/>
              <a:gd name="connsiteY129" fmla="*/ 443176 h 2414230"/>
              <a:gd name="connsiteX130" fmla="*/ 333034 w 5102663"/>
              <a:gd name="connsiteY130" fmla="*/ 409517 h 2414230"/>
              <a:gd name="connsiteX131" fmla="*/ 310595 w 5102663"/>
              <a:gd name="connsiteY131" fmla="*/ 375858 h 2414230"/>
              <a:gd name="connsiteX132" fmla="*/ 288156 w 5102663"/>
              <a:gd name="connsiteY132" fmla="*/ 353419 h 2414230"/>
              <a:gd name="connsiteX133" fmla="*/ 265716 w 5102663"/>
              <a:gd name="connsiteY133" fmla="*/ 319760 h 2414230"/>
              <a:gd name="connsiteX134" fmla="*/ 192789 w 5102663"/>
              <a:gd name="connsiteY134" fmla="*/ 258052 h 2414230"/>
              <a:gd name="connsiteX135" fmla="*/ 159130 w 5102663"/>
              <a:gd name="connsiteY135" fmla="*/ 230003 h 2414230"/>
              <a:gd name="connsiteX136" fmla="*/ 142301 w 5102663"/>
              <a:gd name="connsiteY136" fmla="*/ 196344 h 2414230"/>
              <a:gd name="connsiteX137" fmla="*/ 125471 w 5102663"/>
              <a:gd name="connsiteY137" fmla="*/ 179514 h 2414230"/>
              <a:gd name="connsiteX138" fmla="*/ 108642 w 5102663"/>
              <a:gd name="connsiteY138" fmla="*/ 157075 h 2414230"/>
              <a:gd name="connsiteX139" fmla="*/ 80593 w 5102663"/>
              <a:gd name="connsiteY139" fmla="*/ 123416 h 2414230"/>
              <a:gd name="connsiteX140" fmla="*/ 63763 w 5102663"/>
              <a:gd name="connsiteY140" fmla="*/ 106587 h 2414230"/>
              <a:gd name="connsiteX141" fmla="*/ 46934 w 5102663"/>
              <a:gd name="connsiteY141" fmla="*/ 84147 h 2414230"/>
              <a:gd name="connsiteX142" fmla="*/ 13275 w 5102663"/>
              <a:gd name="connsiteY142" fmla="*/ 39269 h 2414230"/>
              <a:gd name="connsiteX143" fmla="*/ 2055 w 5102663"/>
              <a:gd name="connsiteY143" fmla="*/ 22439 h 2414230"/>
              <a:gd name="connsiteX144" fmla="*/ 2055 w 5102663"/>
              <a:gd name="connsiteY144" fmla="*/ 0 h 2414230"/>
              <a:gd name="connsiteX0" fmla="*/ 5095768 w 5102663"/>
              <a:gd name="connsiteY0" fmla="*/ 342199 h 2414230"/>
              <a:gd name="connsiteX1" fmla="*/ 5034060 w 5102663"/>
              <a:gd name="connsiteY1" fmla="*/ 308540 h 2414230"/>
              <a:gd name="connsiteX2" fmla="*/ 5017231 w 5102663"/>
              <a:gd name="connsiteY2" fmla="*/ 302930 h 2414230"/>
              <a:gd name="connsiteX3" fmla="*/ 4961132 w 5102663"/>
              <a:gd name="connsiteY3" fmla="*/ 269271 h 2414230"/>
              <a:gd name="connsiteX4" fmla="*/ 4933083 w 5102663"/>
              <a:gd name="connsiteY4" fmla="*/ 263662 h 2414230"/>
              <a:gd name="connsiteX5" fmla="*/ 4916254 w 5102663"/>
              <a:gd name="connsiteY5" fmla="*/ 252442 h 2414230"/>
              <a:gd name="connsiteX6" fmla="*/ 4865766 w 5102663"/>
              <a:gd name="connsiteY6" fmla="*/ 241222 h 2414230"/>
              <a:gd name="connsiteX7" fmla="*/ 4815277 w 5102663"/>
              <a:gd name="connsiteY7" fmla="*/ 230003 h 2414230"/>
              <a:gd name="connsiteX8" fmla="*/ 4781618 w 5102663"/>
              <a:gd name="connsiteY8" fmla="*/ 218783 h 2414230"/>
              <a:gd name="connsiteX9" fmla="*/ 4551616 w 5102663"/>
              <a:gd name="connsiteY9" fmla="*/ 207563 h 2414230"/>
              <a:gd name="connsiteX10" fmla="*/ 4416980 w 5102663"/>
              <a:gd name="connsiteY10" fmla="*/ 213173 h 2414230"/>
              <a:gd name="connsiteX11" fmla="*/ 4400151 w 5102663"/>
              <a:gd name="connsiteY11" fmla="*/ 224393 h 2414230"/>
              <a:gd name="connsiteX12" fmla="*/ 4366492 w 5102663"/>
              <a:gd name="connsiteY12" fmla="*/ 241222 h 2414230"/>
              <a:gd name="connsiteX13" fmla="*/ 4355272 w 5102663"/>
              <a:gd name="connsiteY13" fmla="*/ 274881 h 2414230"/>
              <a:gd name="connsiteX14" fmla="*/ 4327223 w 5102663"/>
              <a:gd name="connsiteY14" fmla="*/ 314150 h 2414230"/>
              <a:gd name="connsiteX15" fmla="*/ 4316004 w 5102663"/>
              <a:gd name="connsiteY15" fmla="*/ 336589 h 2414230"/>
              <a:gd name="connsiteX16" fmla="*/ 4287954 w 5102663"/>
              <a:gd name="connsiteY16" fmla="*/ 359028 h 2414230"/>
              <a:gd name="connsiteX17" fmla="*/ 4237466 w 5102663"/>
              <a:gd name="connsiteY17" fmla="*/ 387077 h 2414230"/>
              <a:gd name="connsiteX18" fmla="*/ 4215027 w 5102663"/>
              <a:gd name="connsiteY18" fmla="*/ 403907 h 2414230"/>
              <a:gd name="connsiteX19" fmla="*/ 4181368 w 5102663"/>
              <a:gd name="connsiteY19" fmla="*/ 426346 h 2414230"/>
              <a:gd name="connsiteX20" fmla="*/ 4164539 w 5102663"/>
              <a:gd name="connsiteY20" fmla="*/ 443176 h 2414230"/>
              <a:gd name="connsiteX21" fmla="*/ 4153319 w 5102663"/>
              <a:gd name="connsiteY21" fmla="*/ 460005 h 2414230"/>
              <a:gd name="connsiteX22" fmla="*/ 4130880 w 5102663"/>
              <a:gd name="connsiteY22" fmla="*/ 476835 h 2414230"/>
              <a:gd name="connsiteX23" fmla="*/ 4074781 w 5102663"/>
              <a:gd name="connsiteY23" fmla="*/ 527323 h 2414230"/>
              <a:gd name="connsiteX24" fmla="*/ 4057952 w 5102663"/>
              <a:gd name="connsiteY24" fmla="*/ 538543 h 2414230"/>
              <a:gd name="connsiteX25" fmla="*/ 4024293 w 5102663"/>
              <a:gd name="connsiteY25" fmla="*/ 544152 h 2414230"/>
              <a:gd name="connsiteX26" fmla="*/ 3844779 w 5102663"/>
              <a:gd name="connsiteY26" fmla="*/ 555372 h 2414230"/>
              <a:gd name="connsiteX27" fmla="*/ 3743802 w 5102663"/>
              <a:gd name="connsiteY27" fmla="*/ 560982 h 2414230"/>
              <a:gd name="connsiteX28" fmla="*/ 3698924 w 5102663"/>
              <a:gd name="connsiteY28" fmla="*/ 589031 h 2414230"/>
              <a:gd name="connsiteX29" fmla="*/ 3670875 w 5102663"/>
              <a:gd name="connsiteY29" fmla="*/ 622690 h 2414230"/>
              <a:gd name="connsiteX30" fmla="*/ 3665265 w 5102663"/>
              <a:gd name="connsiteY30" fmla="*/ 645129 h 2414230"/>
              <a:gd name="connsiteX31" fmla="*/ 3659655 w 5102663"/>
              <a:gd name="connsiteY31" fmla="*/ 661958 h 2414230"/>
              <a:gd name="connsiteX32" fmla="*/ 3654045 w 5102663"/>
              <a:gd name="connsiteY32" fmla="*/ 757325 h 2414230"/>
              <a:gd name="connsiteX33" fmla="*/ 3631606 w 5102663"/>
              <a:gd name="connsiteY33" fmla="*/ 835863 h 2414230"/>
              <a:gd name="connsiteX34" fmla="*/ 3620386 w 5102663"/>
              <a:gd name="connsiteY34" fmla="*/ 863912 h 2414230"/>
              <a:gd name="connsiteX35" fmla="*/ 3609167 w 5102663"/>
              <a:gd name="connsiteY35" fmla="*/ 897571 h 2414230"/>
              <a:gd name="connsiteX36" fmla="*/ 3575508 w 5102663"/>
              <a:gd name="connsiteY36" fmla="*/ 953669 h 2414230"/>
              <a:gd name="connsiteX37" fmla="*/ 3569898 w 5102663"/>
              <a:gd name="connsiteY37" fmla="*/ 1133183 h 2414230"/>
              <a:gd name="connsiteX38" fmla="*/ 3558678 w 5102663"/>
              <a:gd name="connsiteY38" fmla="*/ 1178062 h 2414230"/>
              <a:gd name="connsiteX39" fmla="*/ 3553069 w 5102663"/>
              <a:gd name="connsiteY39" fmla="*/ 1206111 h 2414230"/>
              <a:gd name="connsiteX40" fmla="*/ 3536239 w 5102663"/>
              <a:gd name="connsiteY40" fmla="*/ 1295868 h 2414230"/>
              <a:gd name="connsiteX41" fmla="*/ 4230524 w 5102663"/>
              <a:gd name="connsiteY41" fmla="*/ 1588173 h 2414230"/>
              <a:gd name="connsiteX42" fmla="*/ 3811424 w 5102663"/>
              <a:gd name="connsiteY42" fmla="*/ 1609994 h 2414230"/>
              <a:gd name="connsiteX43" fmla="*/ 3530629 w 5102663"/>
              <a:gd name="connsiteY43" fmla="*/ 1394507 h 2414230"/>
              <a:gd name="connsiteX44" fmla="*/ 3525020 w 5102663"/>
              <a:gd name="connsiteY44" fmla="*/ 1368795 h 2414230"/>
              <a:gd name="connsiteX45" fmla="*/ 3513800 w 5102663"/>
              <a:gd name="connsiteY45" fmla="*/ 1419284 h 2414230"/>
              <a:gd name="connsiteX46" fmla="*/ 3508190 w 5102663"/>
              <a:gd name="connsiteY46" fmla="*/ 1452943 h 2414230"/>
              <a:gd name="connsiteX47" fmla="*/ 3502580 w 5102663"/>
              <a:gd name="connsiteY47" fmla="*/ 1480992 h 2414230"/>
              <a:gd name="connsiteX48" fmla="*/ 3491361 w 5102663"/>
              <a:gd name="connsiteY48" fmla="*/ 1553919 h 2414230"/>
              <a:gd name="connsiteX49" fmla="*/ 3474531 w 5102663"/>
              <a:gd name="connsiteY49" fmla="*/ 1795141 h 2414230"/>
              <a:gd name="connsiteX50" fmla="*/ 3468921 w 5102663"/>
              <a:gd name="connsiteY50" fmla="*/ 1823190 h 2414230"/>
              <a:gd name="connsiteX51" fmla="*/ 3463312 w 5102663"/>
              <a:gd name="connsiteY51" fmla="*/ 1879289 h 2414230"/>
              <a:gd name="connsiteX52" fmla="*/ 3446482 w 5102663"/>
              <a:gd name="connsiteY52" fmla="*/ 1924167 h 2414230"/>
              <a:gd name="connsiteX53" fmla="*/ 3424043 w 5102663"/>
              <a:gd name="connsiteY53" fmla="*/ 1974655 h 2414230"/>
              <a:gd name="connsiteX54" fmla="*/ 3462829 w 5102663"/>
              <a:gd name="connsiteY54" fmla="*/ 2409051 h 2414230"/>
              <a:gd name="connsiteX55" fmla="*/ 3357894 w 5102663"/>
              <a:gd name="connsiteY55" fmla="*/ 2008314 h 2414230"/>
              <a:gd name="connsiteX56" fmla="*/ 3364702 w 5102663"/>
              <a:gd name="connsiteY56" fmla="*/ 2036714 h 2414230"/>
              <a:gd name="connsiteX57" fmla="*/ 3373554 w 5102663"/>
              <a:gd name="connsiteY57" fmla="*/ 2025144 h 2414230"/>
              <a:gd name="connsiteX58" fmla="*/ 3374227 w 5102663"/>
              <a:gd name="connsiteY58" fmla="*/ 2029570 h 2414230"/>
              <a:gd name="connsiteX59" fmla="*/ 3339896 w 5102663"/>
              <a:gd name="connsiteY59" fmla="*/ 2064412 h 2414230"/>
              <a:gd name="connsiteX60" fmla="*/ 3317456 w 5102663"/>
              <a:gd name="connsiteY60" fmla="*/ 2070022 h 2414230"/>
              <a:gd name="connsiteX61" fmla="*/ 3171601 w 5102663"/>
              <a:gd name="connsiteY61" fmla="*/ 2058803 h 2414230"/>
              <a:gd name="connsiteX62" fmla="*/ 3137942 w 5102663"/>
              <a:gd name="connsiteY62" fmla="*/ 2019534 h 2414230"/>
              <a:gd name="connsiteX63" fmla="*/ 3121113 w 5102663"/>
              <a:gd name="connsiteY63" fmla="*/ 2013924 h 2414230"/>
              <a:gd name="connsiteX64" fmla="*/ 3081844 w 5102663"/>
              <a:gd name="connsiteY64" fmla="*/ 2008314 h 2414230"/>
              <a:gd name="connsiteX65" fmla="*/ 3042575 w 5102663"/>
              <a:gd name="connsiteY65" fmla="*/ 1997095 h 2414230"/>
              <a:gd name="connsiteX66" fmla="*/ 2964038 w 5102663"/>
              <a:gd name="connsiteY66" fmla="*/ 1969046 h 2414230"/>
              <a:gd name="connsiteX67" fmla="*/ 2947208 w 5102663"/>
              <a:gd name="connsiteY67" fmla="*/ 1963436 h 2414230"/>
              <a:gd name="connsiteX68" fmla="*/ 2924769 w 5102663"/>
              <a:gd name="connsiteY68" fmla="*/ 1957826 h 2414230"/>
              <a:gd name="connsiteX69" fmla="*/ 2902330 w 5102663"/>
              <a:gd name="connsiteY69" fmla="*/ 1946606 h 2414230"/>
              <a:gd name="connsiteX70" fmla="*/ 2874281 w 5102663"/>
              <a:gd name="connsiteY70" fmla="*/ 1924167 h 2414230"/>
              <a:gd name="connsiteX71" fmla="*/ 2829402 w 5102663"/>
              <a:gd name="connsiteY71" fmla="*/ 1896118 h 2414230"/>
              <a:gd name="connsiteX72" fmla="*/ 2790134 w 5102663"/>
              <a:gd name="connsiteY72" fmla="*/ 1868069 h 2414230"/>
              <a:gd name="connsiteX73" fmla="*/ 2756475 w 5102663"/>
              <a:gd name="connsiteY73" fmla="*/ 1845630 h 2414230"/>
              <a:gd name="connsiteX74" fmla="*/ 2728426 w 5102663"/>
              <a:gd name="connsiteY74" fmla="*/ 1840020 h 2414230"/>
              <a:gd name="connsiteX75" fmla="*/ 2694767 w 5102663"/>
              <a:gd name="connsiteY75" fmla="*/ 1828800 h 2414230"/>
              <a:gd name="connsiteX76" fmla="*/ 2655498 w 5102663"/>
              <a:gd name="connsiteY76" fmla="*/ 1817581 h 2414230"/>
              <a:gd name="connsiteX77" fmla="*/ 2633059 w 5102663"/>
              <a:gd name="connsiteY77" fmla="*/ 1806361 h 2414230"/>
              <a:gd name="connsiteX78" fmla="*/ 2605010 w 5102663"/>
              <a:gd name="connsiteY78" fmla="*/ 1795141 h 2414230"/>
              <a:gd name="connsiteX79" fmla="*/ 2588180 w 5102663"/>
              <a:gd name="connsiteY79" fmla="*/ 1783922 h 2414230"/>
              <a:gd name="connsiteX80" fmla="*/ 2565741 w 5102663"/>
              <a:gd name="connsiteY80" fmla="*/ 1772702 h 2414230"/>
              <a:gd name="connsiteX81" fmla="*/ 2543302 w 5102663"/>
              <a:gd name="connsiteY81" fmla="*/ 1727824 h 2414230"/>
              <a:gd name="connsiteX82" fmla="*/ 2515253 w 5102663"/>
              <a:gd name="connsiteY82" fmla="*/ 1705384 h 2414230"/>
              <a:gd name="connsiteX83" fmla="*/ 2481594 w 5102663"/>
              <a:gd name="connsiteY83" fmla="*/ 1671725 h 2414230"/>
              <a:gd name="connsiteX84" fmla="*/ 2475984 w 5102663"/>
              <a:gd name="connsiteY84" fmla="*/ 1654896 h 2414230"/>
              <a:gd name="connsiteX85" fmla="*/ 2453545 w 5102663"/>
              <a:gd name="connsiteY85" fmla="*/ 1632457 h 2414230"/>
              <a:gd name="connsiteX86" fmla="*/ 2290860 w 5102663"/>
              <a:gd name="connsiteY86" fmla="*/ 1610017 h 2414230"/>
              <a:gd name="connsiteX87" fmla="*/ 2234762 w 5102663"/>
              <a:gd name="connsiteY87" fmla="*/ 1587578 h 2414230"/>
              <a:gd name="connsiteX88" fmla="*/ 2195493 w 5102663"/>
              <a:gd name="connsiteY88" fmla="*/ 1553919 h 2414230"/>
              <a:gd name="connsiteX89" fmla="*/ 2173054 w 5102663"/>
              <a:gd name="connsiteY89" fmla="*/ 1542700 h 2414230"/>
              <a:gd name="connsiteX90" fmla="*/ 2156224 w 5102663"/>
              <a:gd name="connsiteY90" fmla="*/ 1537090 h 2414230"/>
              <a:gd name="connsiteX91" fmla="*/ 2116956 w 5102663"/>
              <a:gd name="connsiteY91" fmla="*/ 1525870 h 2414230"/>
              <a:gd name="connsiteX92" fmla="*/ 2088907 w 5102663"/>
              <a:gd name="connsiteY92" fmla="*/ 1514651 h 2414230"/>
              <a:gd name="connsiteX93" fmla="*/ 2072077 w 5102663"/>
              <a:gd name="connsiteY93" fmla="*/ 1497821 h 2414230"/>
              <a:gd name="connsiteX94" fmla="*/ 1993540 w 5102663"/>
              <a:gd name="connsiteY94" fmla="*/ 1408064 h 2414230"/>
              <a:gd name="connsiteX95" fmla="*/ 1959881 w 5102663"/>
              <a:gd name="connsiteY95" fmla="*/ 1385625 h 2414230"/>
              <a:gd name="connsiteX96" fmla="*/ 1931832 w 5102663"/>
              <a:gd name="connsiteY96" fmla="*/ 1368795 h 2414230"/>
              <a:gd name="connsiteX97" fmla="*/ 1898173 w 5102663"/>
              <a:gd name="connsiteY97" fmla="*/ 1340746 h 2414230"/>
              <a:gd name="connsiteX98" fmla="*/ 1875734 w 5102663"/>
              <a:gd name="connsiteY98" fmla="*/ 1323917 h 2414230"/>
              <a:gd name="connsiteX99" fmla="*/ 1791586 w 5102663"/>
              <a:gd name="connsiteY99" fmla="*/ 1290258 h 2414230"/>
              <a:gd name="connsiteX100" fmla="*/ 1769147 w 5102663"/>
              <a:gd name="connsiteY100" fmla="*/ 1279038 h 2414230"/>
              <a:gd name="connsiteX101" fmla="*/ 1735488 w 5102663"/>
              <a:gd name="connsiteY101" fmla="*/ 1245379 h 2414230"/>
              <a:gd name="connsiteX102" fmla="*/ 1707439 w 5102663"/>
              <a:gd name="connsiteY102" fmla="*/ 1222940 h 2414230"/>
              <a:gd name="connsiteX103" fmla="*/ 1696220 w 5102663"/>
              <a:gd name="connsiteY103" fmla="*/ 1206111 h 2414230"/>
              <a:gd name="connsiteX104" fmla="*/ 1673780 w 5102663"/>
              <a:gd name="connsiteY104" fmla="*/ 1183671 h 2414230"/>
              <a:gd name="connsiteX105" fmla="*/ 1662561 w 5102663"/>
              <a:gd name="connsiteY105" fmla="*/ 1166842 h 2414230"/>
              <a:gd name="connsiteX106" fmla="*/ 1640121 w 5102663"/>
              <a:gd name="connsiteY106" fmla="*/ 1150012 h 2414230"/>
              <a:gd name="connsiteX107" fmla="*/ 1600853 w 5102663"/>
              <a:gd name="connsiteY107" fmla="*/ 1110744 h 2414230"/>
              <a:gd name="connsiteX108" fmla="*/ 1584023 w 5102663"/>
              <a:gd name="connsiteY108" fmla="*/ 1093914 h 2414230"/>
              <a:gd name="connsiteX109" fmla="*/ 1550364 w 5102663"/>
              <a:gd name="connsiteY109" fmla="*/ 1060255 h 2414230"/>
              <a:gd name="connsiteX110" fmla="*/ 1527925 w 5102663"/>
              <a:gd name="connsiteY110" fmla="*/ 1032206 h 2414230"/>
              <a:gd name="connsiteX111" fmla="*/ 1483047 w 5102663"/>
              <a:gd name="connsiteY111" fmla="*/ 1009767 h 2414230"/>
              <a:gd name="connsiteX112" fmla="*/ 1443778 w 5102663"/>
              <a:gd name="connsiteY112" fmla="*/ 970498 h 2414230"/>
              <a:gd name="connsiteX113" fmla="*/ 1421339 w 5102663"/>
              <a:gd name="connsiteY113" fmla="*/ 953669 h 2414230"/>
              <a:gd name="connsiteX114" fmla="*/ 1387680 w 5102663"/>
              <a:gd name="connsiteY114" fmla="*/ 931230 h 2414230"/>
              <a:gd name="connsiteX115" fmla="*/ 1354021 w 5102663"/>
              <a:gd name="connsiteY115" fmla="*/ 914400 h 2414230"/>
              <a:gd name="connsiteX116" fmla="*/ 1275483 w 5102663"/>
              <a:gd name="connsiteY116" fmla="*/ 863912 h 2414230"/>
              <a:gd name="connsiteX117" fmla="*/ 1213775 w 5102663"/>
              <a:gd name="connsiteY117" fmla="*/ 847082 h 2414230"/>
              <a:gd name="connsiteX118" fmla="*/ 1196946 w 5102663"/>
              <a:gd name="connsiteY118" fmla="*/ 841473 h 2414230"/>
              <a:gd name="connsiteX119" fmla="*/ 1174507 w 5102663"/>
              <a:gd name="connsiteY119" fmla="*/ 819033 h 2414230"/>
              <a:gd name="connsiteX120" fmla="*/ 1157677 w 5102663"/>
              <a:gd name="connsiteY120" fmla="*/ 813424 h 2414230"/>
              <a:gd name="connsiteX121" fmla="*/ 1011822 w 5102663"/>
              <a:gd name="connsiteY121" fmla="*/ 751716 h 2414230"/>
              <a:gd name="connsiteX122" fmla="*/ 922065 w 5102663"/>
              <a:gd name="connsiteY122" fmla="*/ 706837 h 2414230"/>
              <a:gd name="connsiteX123" fmla="*/ 905235 w 5102663"/>
              <a:gd name="connsiteY123" fmla="*/ 690008 h 2414230"/>
              <a:gd name="connsiteX124" fmla="*/ 787429 w 5102663"/>
              <a:gd name="connsiteY124" fmla="*/ 639519 h 2414230"/>
              <a:gd name="connsiteX125" fmla="*/ 720112 w 5102663"/>
              <a:gd name="connsiteY125" fmla="*/ 605860 h 2414230"/>
              <a:gd name="connsiteX126" fmla="*/ 546207 w 5102663"/>
              <a:gd name="connsiteY126" fmla="*/ 555372 h 2414230"/>
              <a:gd name="connsiteX127" fmla="*/ 495719 w 5102663"/>
              <a:gd name="connsiteY127" fmla="*/ 510493 h 2414230"/>
              <a:gd name="connsiteX128" fmla="*/ 383523 w 5102663"/>
              <a:gd name="connsiteY128" fmla="*/ 460005 h 2414230"/>
              <a:gd name="connsiteX129" fmla="*/ 372303 w 5102663"/>
              <a:gd name="connsiteY129" fmla="*/ 443176 h 2414230"/>
              <a:gd name="connsiteX130" fmla="*/ 333034 w 5102663"/>
              <a:gd name="connsiteY130" fmla="*/ 409517 h 2414230"/>
              <a:gd name="connsiteX131" fmla="*/ 310595 w 5102663"/>
              <a:gd name="connsiteY131" fmla="*/ 375858 h 2414230"/>
              <a:gd name="connsiteX132" fmla="*/ 288156 w 5102663"/>
              <a:gd name="connsiteY132" fmla="*/ 353419 h 2414230"/>
              <a:gd name="connsiteX133" fmla="*/ 265716 w 5102663"/>
              <a:gd name="connsiteY133" fmla="*/ 319760 h 2414230"/>
              <a:gd name="connsiteX134" fmla="*/ 192789 w 5102663"/>
              <a:gd name="connsiteY134" fmla="*/ 258052 h 2414230"/>
              <a:gd name="connsiteX135" fmla="*/ 159130 w 5102663"/>
              <a:gd name="connsiteY135" fmla="*/ 230003 h 2414230"/>
              <a:gd name="connsiteX136" fmla="*/ 142301 w 5102663"/>
              <a:gd name="connsiteY136" fmla="*/ 196344 h 2414230"/>
              <a:gd name="connsiteX137" fmla="*/ 125471 w 5102663"/>
              <a:gd name="connsiteY137" fmla="*/ 179514 h 2414230"/>
              <a:gd name="connsiteX138" fmla="*/ 108642 w 5102663"/>
              <a:gd name="connsiteY138" fmla="*/ 157075 h 2414230"/>
              <a:gd name="connsiteX139" fmla="*/ 80593 w 5102663"/>
              <a:gd name="connsiteY139" fmla="*/ 123416 h 2414230"/>
              <a:gd name="connsiteX140" fmla="*/ 63763 w 5102663"/>
              <a:gd name="connsiteY140" fmla="*/ 106587 h 2414230"/>
              <a:gd name="connsiteX141" fmla="*/ 46934 w 5102663"/>
              <a:gd name="connsiteY141" fmla="*/ 84147 h 2414230"/>
              <a:gd name="connsiteX142" fmla="*/ 13275 w 5102663"/>
              <a:gd name="connsiteY142" fmla="*/ 39269 h 2414230"/>
              <a:gd name="connsiteX143" fmla="*/ 2055 w 5102663"/>
              <a:gd name="connsiteY143" fmla="*/ 22439 h 2414230"/>
              <a:gd name="connsiteX144" fmla="*/ 2055 w 5102663"/>
              <a:gd name="connsiteY144" fmla="*/ 0 h 2414230"/>
              <a:gd name="connsiteX0" fmla="*/ 5095768 w 5102663"/>
              <a:gd name="connsiteY0" fmla="*/ 342199 h 2414230"/>
              <a:gd name="connsiteX1" fmla="*/ 5034060 w 5102663"/>
              <a:gd name="connsiteY1" fmla="*/ 308540 h 2414230"/>
              <a:gd name="connsiteX2" fmla="*/ 5017231 w 5102663"/>
              <a:gd name="connsiteY2" fmla="*/ 302930 h 2414230"/>
              <a:gd name="connsiteX3" fmla="*/ 4961132 w 5102663"/>
              <a:gd name="connsiteY3" fmla="*/ 269271 h 2414230"/>
              <a:gd name="connsiteX4" fmla="*/ 4933083 w 5102663"/>
              <a:gd name="connsiteY4" fmla="*/ 263662 h 2414230"/>
              <a:gd name="connsiteX5" fmla="*/ 4916254 w 5102663"/>
              <a:gd name="connsiteY5" fmla="*/ 252442 h 2414230"/>
              <a:gd name="connsiteX6" fmla="*/ 4865766 w 5102663"/>
              <a:gd name="connsiteY6" fmla="*/ 241222 h 2414230"/>
              <a:gd name="connsiteX7" fmla="*/ 4815277 w 5102663"/>
              <a:gd name="connsiteY7" fmla="*/ 230003 h 2414230"/>
              <a:gd name="connsiteX8" fmla="*/ 4781618 w 5102663"/>
              <a:gd name="connsiteY8" fmla="*/ 218783 h 2414230"/>
              <a:gd name="connsiteX9" fmla="*/ 4551616 w 5102663"/>
              <a:gd name="connsiteY9" fmla="*/ 207563 h 2414230"/>
              <a:gd name="connsiteX10" fmla="*/ 4416980 w 5102663"/>
              <a:gd name="connsiteY10" fmla="*/ 213173 h 2414230"/>
              <a:gd name="connsiteX11" fmla="*/ 4400151 w 5102663"/>
              <a:gd name="connsiteY11" fmla="*/ 224393 h 2414230"/>
              <a:gd name="connsiteX12" fmla="*/ 4366492 w 5102663"/>
              <a:gd name="connsiteY12" fmla="*/ 241222 h 2414230"/>
              <a:gd name="connsiteX13" fmla="*/ 4355272 w 5102663"/>
              <a:gd name="connsiteY13" fmla="*/ 274881 h 2414230"/>
              <a:gd name="connsiteX14" fmla="*/ 4327223 w 5102663"/>
              <a:gd name="connsiteY14" fmla="*/ 314150 h 2414230"/>
              <a:gd name="connsiteX15" fmla="*/ 4316004 w 5102663"/>
              <a:gd name="connsiteY15" fmla="*/ 336589 h 2414230"/>
              <a:gd name="connsiteX16" fmla="*/ 4287954 w 5102663"/>
              <a:gd name="connsiteY16" fmla="*/ 359028 h 2414230"/>
              <a:gd name="connsiteX17" fmla="*/ 4237466 w 5102663"/>
              <a:gd name="connsiteY17" fmla="*/ 387077 h 2414230"/>
              <a:gd name="connsiteX18" fmla="*/ 4215027 w 5102663"/>
              <a:gd name="connsiteY18" fmla="*/ 403907 h 2414230"/>
              <a:gd name="connsiteX19" fmla="*/ 4181368 w 5102663"/>
              <a:gd name="connsiteY19" fmla="*/ 426346 h 2414230"/>
              <a:gd name="connsiteX20" fmla="*/ 4164539 w 5102663"/>
              <a:gd name="connsiteY20" fmla="*/ 443176 h 2414230"/>
              <a:gd name="connsiteX21" fmla="*/ 4153319 w 5102663"/>
              <a:gd name="connsiteY21" fmla="*/ 460005 h 2414230"/>
              <a:gd name="connsiteX22" fmla="*/ 4130880 w 5102663"/>
              <a:gd name="connsiteY22" fmla="*/ 476835 h 2414230"/>
              <a:gd name="connsiteX23" fmla="*/ 4074781 w 5102663"/>
              <a:gd name="connsiteY23" fmla="*/ 527323 h 2414230"/>
              <a:gd name="connsiteX24" fmla="*/ 4057952 w 5102663"/>
              <a:gd name="connsiteY24" fmla="*/ 538543 h 2414230"/>
              <a:gd name="connsiteX25" fmla="*/ 4024293 w 5102663"/>
              <a:gd name="connsiteY25" fmla="*/ 544152 h 2414230"/>
              <a:gd name="connsiteX26" fmla="*/ 3844779 w 5102663"/>
              <a:gd name="connsiteY26" fmla="*/ 555372 h 2414230"/>
              <a:gd name="connsiteX27" fmla="*/ 3743802 w 5102663"/>
              <a:gd name="connsiteY27" fmla="*/ 560982 h 2414230"/>
              <a:gd name="connsiteX28" fmla="*/ 3698924 w 5102663"/>
              <a:gd name="connsiteY28" fmla="*/ 589031 h 2414230"/>
              <a:gd name="connsiteX29" fmla="*/ 3670875 w 5102663"/>
              <a:gd name="connsiteY29" fmla="*/ 622690 h 2414230"/>
              <a:gd name="connsiteX30" fmla="*/ 3665265 w 5102663"/>
              <a:gd name="connsiteY30" fmla="*/ 645129 h 2414230"/>
              <a:gd name="connsiteX31" fmla="*/ 3659655 w 5102663"/>
              <a:gd name="connsiteY31" fmla="*/ 661958 h 2414230"/>
              <a:gd name="connsiteX32" fmla="*/ 3654045 w 5102663"/>
              <a:gd name="connsiteY32" fmla="*/ 757325 h 2414230"/>
              <a:gd name="connsiteX33" fmla="*/ 3631606 w 5102663"/>
              <a:gd name="connsiteY33" fmla="*/ 835863 h 2414230"/>
              <a:gd name="connsiteX34" fmla="*/ 3620386 w 5102663"/>
              <a:gd name="connsiteY34" fmla="*/ 863912 h 2414230"/>
              <a:gd name="connsiteX35" fmla="*/ 3609167 w 5102663"/>
              <a:gd name="connsiteY35" fmla="*/ 897571 h 2414230"/>
              <a:gd name="connsiteX36" fmla="*/ 3575508 w 5102663"/>
              <a:gd name="connsiteY36" fmla="*/ 953669 h 2414230"/>
              <a:gd name="connsiteX37" fmla="*/ 3569898 w 5102663"/>
              <a:gd name="connsiteY37" fmla="*/ 1133183 h 2414230"/>
              <a:gd name="connsiteX38" fmla="*/ 3558678 w 5102663"/>
              <a:gd name="connsiteY38" fmla="*/ 1178062 h 2414230"/>
              <a:gd name="connsiteX39" fmla="*/ 3553069 w 5102663"/>
              <a:gd name="connsiteY39" fmla="*/ 1206111 h 2414230"/>
              <a:gd name="connsiteX40" fmla="*/ 3536239 w 5102663"/>
              <a:gd name="connsiteY40" fmla="*/ 1295868 h 2414230"/>
              <a:gd name="connsiteX41" fmla="*/ 3880004 w 5102663"/>
              <a:gd name="connsiteY41" fmla="*/ 1522364 h 2414230"/>
              <a:gd name="connsiteX42" fmla="*/ 4230524 w 5102663"/>
              <a:gd name="connsiteY42" fmla="*/ 1588173 h 2414230"/>
              <a:gd name="connsiteX43" fmla="*/ 3811424 w 5102663"/>
              <a:gd name="connsiteY43" fmla="*/ 1609994 h 2414230"/>
              <a:gd name="connsiteX44" fmla="*/ 3530629 w 5102663"/>
              <a:gd name="connsiteY44" fmla="*/ 1394507 h 2414230"/>
              <a:gd name="connsiteX45" fmla="*/ 3525020 w 5102663"/>
              <a:gd name="connsiteY45" fmla="*/ 1368795 h 2414230"/>
              <a:gd name="connsiteX46" fmla="*/ 3513800 w 5102663"/>
              <a:gd name="connsiteY46" fmla="*/ 1419284 h 2414230"/>
              <a:gd name="connsiteX47" fmla="*/ 3508190 w 5102663"/>
              <a:gd name="connsiteY47" fmla="*/ 1452943 h 2414230"/>
              <a:gd name="connsiteX48" fmla="*/ 3502580 w 5102663"/>
              <a:gd name="connsiteY48" fmla="*/ 1480992 h 2414230"/>
              <a:gd name="connsiteX49" fmla="*/ 3491361 w 5102663"/>
              <a:gd name="connsiteY49" fmla="*/ 1553919 h 2414230"/>
              <a:gd name="connsiteX50" fmla="*/ 3474531 w 5102663"/>
              <a:gd name="connsiteY50" fmla="*/ 1795141 h 2414230"/>
              <a:gd name="connsiteX51" fmla="*/ 3468921 w 5102663"/>
              <a:gd name="connsiteY51" fmla="*/ 1823190 h 2414230"/>
              <a:gd name="connsiteX52" fmla="*/ 3463312 w 5102663"/>
              <a:gd name="connsiteY52" fmla="*/ 1879289 h 2414230"/>
              <a:gd name="connsiteX53" fmla="*/ 3446482 w 5102663"/>
              <a:gd name="connsiteY53" fmla="*/ 1924167 h 2414230"/>
              <a:gd name="connsiteX54" fmla="*/ 3424043 w 5102663"/>
              <a:gd name="connsiteY54" fmla="*/ 1974655 h 2414230"/>
              <a:gd name="connsiteX55" fmla="*/ 3462829 w 5102663"/>
              <a:gd name="connsiteY55" fmla="*/ 2409051 h 2414230"/>
              <a:gd name="connsiteX56" fmla="*/ 3357894 w 5102663"/>
              <a:gd name="connsiteY56" fmla="*/ 2008314 h 2414230"/>
              <a:gd name="connsiteX57" fmla="*/ 3364702 w 5102663"/>
              <a:gd name="connsiteY57" fmla="*/ 2036714 h 2414230"/>
              <a:gd name="connsiteX58" fmla="*/ 3373554 w 5102663"/>
              <a:gd name="connsiteY58" fmla="*/ 2025144 h 2414230"/>
              <a:gd name="connsiteX59" fmla="*/ 3374227 w 5102663"/>
              <a:gd name="connsiteY59" fmla="*/ 2029570 h 2414230"/>
              <a:gd name="connsiteX60" fmla="*/ 3339896 w 5102663"/>
              <a:gd name="connsiteY60" fmla="*/ 2064412 h 2414230"/>
              <a:gd name="connsiteX61" fmla="*/ 3317456 w 5102663"/>
              <a:gd name="connsiteY61" fmla="*/ 2070022 h 2414230"/>
              <a:gd name="connsiteX62" fmla="*/ 3171601 w 5102663"/>
              <a:gd name="connsiteY62" fmla="*/ 2058803 h 2414230"/>
              <a:gd name="connsiteX63" fmla="*/ 3137942 w 5102663"/>
              <a:gd name="connsiteY63" fmla="*/ 2019534 h 2414230"/>
              <a:gd name="connsiteX64" fmla="*/ 3121113 w 5102663"/>
              <a:gd name="connsiteY64" fmla="*/ 2013924 h 2414230"/>
              <a:gd name="connsiteX65" fmla="*/ 3081844 w 5102663"/>
              <a:gd name="connsiteY65" fmla="*/ 2008314 h 2414230"/>
              <a:gd name="connsiteX66" fmla="*/ 3042575 w 5102663"/>
              <a:gd name="connsiteY66" fmla="*/ 1997095 h 2414230"/>
              <a:gd name="connsiteX67" fmla="*/ 2964038 w 5102663"/>
              <a:gd name="connsiteY67" fmla="*/ 1969046 h 2414230"/>
              <a:gd name="connsiteX68" fmla="*/ 2947208 w 5102663"/>
              <a:gd name="connsiteY68" fmla="*/ 1963436 h 2414230"/>
              <a:gd name="connsiteX69" fmla="*/ 2924769 w 5102663"/>
              <a:gd name="connsiteY69" fmla="*/ 1957826 h 2414230"/>
              <a:gd name="connsiteX70" fmla="*/ 2902330 w 5102663"/>
              <a:gd name="connsiteY70" fmla="*/ 1946606 h 2414230"/>
              <a:gd name="connsiteX71" fmla="*/ 2874281 w 5102663"/>
              <a:gd name="connsiteY71" fmla="*/ 1924167 h 2414230"/>
              <a:gd name="connsiteX72" fmla="*/ 2829402 w 5102663"/>
              <a:gd name="connsiteY72" fmla="*/ 1896118 h 2414230"/>
              <a:gd name="connsiteX73" fmla="*/ 2790134 w 5102663"/>
              <a:gd name="connsiteY73" fmla="*/ 1868069 h 2414230"/>
              <a:gd name="connsiteX74" fmla="*/ 2756475 w 5102663"/>
              <a:gd name="connsiteY74" fmla="*/ 1845630 h 2414230"/>
              <a:gd name="connsiteX75" fmla="*/ 2728426 w 5102663"/>
              <a:gd name="connsiteY75" fmla="*/ 1840020 h 2414230"/>
              <a:gd name="connsiteX76" fmla="*/ 2694767 w 5102663"/>
              <a:gd name="connsiteY76" fmla="*/ 1828800 h 2414230"/>
              <a:gd name="connsiteX77" fmla="*/ 2655498 w 5102663"/>
              <a:gd name="connsiteY77" fmla="*/ 1817581 h 2414230"/>
              <a:gd name="connsiteX78" fmla="*/ 2633059 w 5102663"/>
              <a:gd name="connsiteY78" fmla="*/ 1806361 h 2414230"/>
              <a:gd name="connsiteX79" fmla="*/ 2605010 w 5102663"/>
              <a:gd name="connsiteY79" fmla="*/ 1795141 h 2414230"/>
              <a:gd name="connsiteX80" fmla="*/ 2588180 w 5102663"/>
              <a:gd name="connsiteY80" fmla="*/ 1783922 h 2414230"/>
              <a:gd name="connsiteX81" fmla="*/ 2565741 w 5102663"/>
              <a:gd name="connsiteY81" fmla="*/ 1772702 h 2414230"/>
              <a:gd name="connsiteX82" fmla="*/ 2543302 w 5102663"/>
              <a:gd name="connsiteY82" fmla="*/ 1727824 h 2414230"/>
              <a:gd name="connsiteX83" fmla="*/ 2515253 w 5102663"/>
              <a:gd name="connsiteY83" fmla="*/ 1705384 h 2414230"/>
              <a:gd name="connsiteX84" fmla="*/ 2481594 w 5102663"/>
              <a:gd name="connsiteY84" fmla="*/ 1671725 h 2414230"/>
              <a:gd name="connsiteX85" fmla="*/ 2475984 w 5102663"/>
              <a:gd name="connsiteY85" fmla="*/ 1654896 h 2414230"/>
              <a:gd name="connsiteX86" fmla="*/ 2453545 w 5102663"/>
              <a:gd name="connsiteY86" fmla="*/ 1632457 h 2414230"/>
              <a:gd name="connsiteX87" fmla="*/ 2290860 w 5102663"/>
              <a:gd name="connsiteY87" fmla="*/ 1610017 h 2414230"/>
              <a:gd name="connsiteX88" fmla="*/ 2234762 w 5102663"/>
              <a:gd name="connsiteY88" fmla="*/ 1587578 h 2414230"/>
              <a:gd name="connsiteX89" fmla="*/ 2195493 w 5102663"/>
              <a:gd name="connsiteY89" fmla="*/ 1553919 h 2414230"/>
              <a:gd name="connsiteX90" fmla="*/ 2173054 w 5102663"/>
              <a:gd name="connsiteY90" fmla="*/ 1542700 h 2414230"/>
              <a:gd name="connsiteX91" fmla="*/ 2156224 w 5102663"/>
              <a:gd name="connsiteY91" fmla="*/ 1537090 h 2414230"/>
              <a:gd name="connsiteX92" fmla="*/ 2116956 w 5102663"/>
              <a:gd name="connsiteY92" fmla="*/ 1525870 h 2414230"/>
              <a:gd name="connsiteX93" fmla="*/ 2088907 w 5102663"/>
              <a:gd name="connsiteY93" fmla="*/ 1514651 h 2414230"/>
              <a:gd name="connsiteX94" fmla="*/ 2072077 w 5102663"/>
              <a:gd name="connsiteY94" fmla="*/ 1497821 h 2414230"/>
              <a:gd name="connsiteX95" fmla="*/ 1993540 w 5102663"/>
              <a:gd name="connsiteY95" fmla="*/ 1408064 h 2414230"/>
              <a:gd name="connsiteX96" fmla="*/ 1959881 w 5102663"/>
              <a:gd name="connsiteY96" fmla="*/ 1385625 h 2414230"/>
              <a:gd name="connsiteX97" fmla="*/ 1931832 w 5102663"/>
              <a:gd name="connsiteY97" fmla="*/ 1368795 h 2414230"/>
              <a:gd name="connsiteX98" fmla="*/ 1898173 w 5102663"/>
              <a:gd name="connsiteY98" fmla="*/ 1340746 h 2414230"/>
              <a:gd name="connsiteX99" fmla="*/ 1875734 w 5102663"/>
              <a:gd name="connsiteY99" fmla="*/ 1323917 h 2414230"/>
              <a:gd name="connsiteX100" fmla="*/ 1791586 w 5102663"/>
              <a:gd name="connsiteY100" fmla="*/ 1290258 h 2414230"/>
              <a:gd name="connsiteX101" fmla="*/ 1769147 w 5102663"/>
              <a:gd name="connsiteY101" fmla="*/ 1279038 h 2414230"/>
              <a:gd name="connsiteX102" fmla="*/ 1735488 w 5102663"/>
              <a:gd name="connsiteY102" fmla="*/ 1245379 h 2414230"/>
              <a:gd name="connsiteX103" fmla="*/ 1707439 w 5102663"/>
              <a:gd name="connsiteY103" fmla="*/ 1222940 h 2414230"/>
              <a:gd name="connsiteX104" fmla="*/ 1696220 w 5102663"/>
              <a:gd name="connsiteY104" fmla="*/ 1206111 h 2414230"/>
              <a:gd name="connsiteX105" fmla="*/ 1673780 w 5102663"/>
              <a:gd name="connsiteY105" fmla="*/ 1183671 h 2414230"/>
              <a:gd name="connsiteX106" fmla="*/ 1662561 w 5102663"/>
              <a:gd name="connsiteY106" fmla="*/ 1166842 h 2414230"/>
              <a:gd name="connsiteX107" fmla="*/ 1640121 w 5102663"/>
              <a:gd name="connsiteY107" fmla="*/ 1150012 h 2414230"/>
              <a:gd name="connsiteX108" fmla="*/ 1600853 w 5102663"/>
              <a:gd name="connsiteY108" fmla="*/ 1110744 h 2414230"/>
              <a:gd name="connsiteX109" fmla="*/ 1584023 w 5102663"/>
              <a:gd name="connsiteY109" fmla="*/ 1093914 h 2414230"/>
              <a:gd name="connsiteX110" fmla="*/ 1550364 w 5102663"/>
              <a:gd name="connsiteY110" fmla="*/ 1060255 h 2414230"/>
              <a:gd name="connsiteX111" fmla="*/ 1527925 w 5102663"/>
              <a:gd name="connsiteY111" fmla="*/ 1032206 h 2414230"/>
              <a:gd name="connsiteX112" fmla="*/ 1483047 w 5102663"/>
              <a:gd name="connsiteY112" fmla="*/ 1009767 h 2414230"/>
              <a:gd name="connsiteX113" fmla="*/ 1443778 w 5102663"/>
              <a:gd name="connsiteY113" fmla="*/ 970498 h 2414230"/>
              <a:gd name="connsiteX114" fmla="*/ 1421339 w 5102663"/>
              <a:gd name="connsiteY114" fmla="*/ 953669 h 2414230"/>
              <a:gd name="connsiteX115" fmla="*/ 1387680 w 5102663"/>
              <a:gd name="connsiteY115" fmla="*/ 931230 h 2414230"/>
              <a:gd name="connsiteX116" fmla="*/ 1354021 w 5102663"/>
              <a:gd name="connsiteY116" fmla="*/ 914400 h 2414230"/>
              <a:gd name="connsiteX117" fmla="*/ 1275483 w 5102663"/>
              <a:gd name="connsiteY117" fmla="*/ 863912 h 2414230"/>
              <a:gd name="connsiteX118" fmla="*/ 1213775 w 5102663"/>
              <a:gd name="connsiteY118" fmla="*/ 847082 h 2414230"/>
              <a:gd name="connsiteX119" fmla="*/ 1196946 w 5102663"/>
              <a:gd name="connsiteY119" fmla="*/ 841473 h 2414230"/>
              <a:gd name="connsiteX120" fmla="*/ 1174507 w 5102663"/>
              <a:gd name="connsiteY120" fmla="*/ 819033 h 2414230"/>
              <a:gd name="connsiteX121" fmla="*/ 1157677 w 5102663"/>
              <a:gd name="connsiteY121" fmla="*/ 813424 h 2414230"/>
              <a:gd name="connsiteX122" fmla="*/ 1011822 w 5102663"/>
              <a:gd name="connsiteY122" fmla="*/ 751716 h 2414230"/>
              <a:gd name="connsiteX123" fmla="*/ 922065 w 5102663"/>
              <a:gd name="connsiteY123" fmla="*/ 706837 h 2414230"/>
              <a:gd name="connsiteX124" fmla="*/ 905235 w 5102663"/>
              <a:gd name="connsiteY124" fmla="*/ 690008 h 2414230"/>
              <a:gd name="connsiteX125" fmla="*/ 787429 w 5102663"/>
              <a:gd name="connsiteY125" fmla="*/ 639519 h 2414230"/>
              <a:gd name="connsiteX126" fmla="*/ 720112 w 5102663"/>
              <a:gd name="connsiteY126" fmla="*/ 605860 h 2414230"/>
              <a:gd name="connsiteX127" fmla="*/ 546207 w 5102663"/>
              <a:gd name="connsiteY127" fmla="*/ 555372 h 2414230"/>
              <a:gd name="connsiteX128" fmla="*/ 495719 w 5102663"/>
              <a:gd name="connsiteY128" fmla="*/ 510493 h 2414230"/>
              <a:gd name="connsiteX129" fmla="*/ 383523 w 5102663"/>
              <a:gd name="connsiteY129" fmla="*/ 460005 h 2414230"/>
              <a:gd name="connsiteX130" fmla="*/ 372303 w 5102663"/>
              <a:gd name="connsiteY130" fmla="*/ 443176 h 2414230"/>
              <a:gd name="connsiteX131" fmla="*/ 333034 w 5102663"/>
              <a:gd name="connsiteY131" fmla="*/ 409517 h 2414230"/>
              <a:gd name="connsiteX132" fmla="*/ 310595 w 5102663"/>
              <a:gd name="connsiteY132" fmla="*/ 375858 h 2414230"/>
              <a:gd name="connsiteX133" fmla="*/ 288156 w 5102663"/>
              <a:gd name="connsiteY133" fmla="*/ 353419 h 2414230"/>
              <a:gd name="connsiteX134" fmla="*/ 265716 w 5102663"/>
              <a:gd name="connsiteY134" fmla="*/ 319760 h 2414230"/>
              <a:gd name="connsiteX135" fmla="*/ 192789 w 5102663"/>
              <a:gd name="connsiteY135" fmla="*/ 258052 h 2414230"/>
              <a:gd name="connsiteX136" fmla="*/ 159130 w 5102663"/>
              <a:gd name="connsiteY136" fmla="*/ 230003 h 2414230"/>
              <a:gd name="connsiteX137" fmla="*/ 142301 w 5102663"/>
              <a:gd name="connsiteY137" fmla="*/ 196344 h 2414230"/>
              <a:gd name="connsiteX138" fmla="*/ 125471 w 5102663"/>
              <a:gd name="connsiteY138" fmla="*/ 179514 h 2414230"/>
              <a:gd name="connsiteX139" fmla="*/ 108642 w 5102663"/>
              <a:gd name="connsiteY139" fmla="*/ 157075 h 2414230"/>
              <a:gd name="connsiteX140" fmla="*/ 80593 w 5102663"/>
              <a:gd name="connsiteY140" fmla="*/ 123416 h 2414230"/>
              <a:gd name="connsiteX141" fmla="*/ 63763 w 5102663"/>
              <a:gd name="connsiteY141" fmla="*/ 106587 h 2414230"/>
              <a:gd name="connsiteX142" fmla="*/ 46934 w 5102663"/>
              <a:gd name="connsiteY142" fmla="*/ 84147 h 2414230"/>
              <a:gd name="connsiteX143" fmla="*/ 13275 w 5102663"/>
              <a:gd name="connsiteY143" fmla="*/ 39269 h 2414230"/>
              <a:gd name="connsiteX144" fmla="*/ 2055 w 5102663"/>
              <a:gd name="connsiteY144" fmla="*/ 22439 h 2414230"/>
              <a:gd name="connsiteX145" fmla="*/ 2055 w 5102663"/>
              <a:gd name="connsiteY145" fmla="*/ 0 h 2414230"/>
              <a:gd name="connsiteX0" fmla="*/ 5095768 w 5102663"/>
              <a:gd name="connsiteY0" fmla="*/ 342199 h 2414230"/>
              <a:gd name="connsiteX1" fmla="*/ 5034060 w 5102663"/>
              <a:gd name="connsiteY1" fmla="*/ 308540 h 2414230"/>
              <a:gd name="connsiteX2" fmla="*/ 5017231 w 5102663"/>
              <a:gd name="connsiteY2" fmla="*/ 302930 h 2414230"/>
              <a:gd name="connsiteX3" fmla="*/ 4961132 w 5102663"/>
              <a:gd name="connsiteY3" fmla="*/ 269271 h 2414230"/>
              <a:gd name="connsiteX4" fmla="*/ 4933083 w 5102663"/>
              <a:gd name="connsiteY4" fmla="*/ 263662 h 2414230"/>
              <a:gd name="connsiteX5" fmla="*/ 4916254 w 5102663"/>
              <a:gd name="connsiteY5" fmla="*/ 252442 h 2414230"/>
              <a:gd name="connsiteX6" fmla="*/ 4865766 w 5102663"/>
              <a:gd name="connsiteY6" fmla="*/ 241222 h 2414230"/>
              <a:gd name="connsiteX7" fmla="*/ 4815277 w 5102663"/>
              <a:gd name="connsiteY7" fmla="*/ 230003 h 2414230"/>
              <a:gd name="connsiteX8" fmla="*/ 4781618 w 5102663"/>
              <a:gd name="connsiteY8" fmla="*/ 218783 h 2414230"/>
              <a:gd name="connsiteX9" fmla="*/ 4551616 w 5102663"/>
              <a:gd name="connsiteY9" fmla="*/ 207563 h 2414230"/>
              <a:gd name="connsiteX10" fmla="*/ 4416980 w 5102663"/>
              <a:gd name="connsiteY10" fmla="*/ 213173 h 2414230"/>
              <a:gd name="connsiteX11" fmla="*/ 4400151 w 5102663"/>
              <a:gd name="connsiteY11" fmla="*/ 224393 h 2414230"/>
              <a:gd name="connsiteX12" fmla="*/ 4366492 w 5102663"/>
              <a:gd name="connsiteY12" fmla="*/ 241222 h 2414230"/>
              <a:gd name="connsiteX13" fmla="*/ 4355272 w 5102663"/>
              <a:gd name="connsiteY13" fmla="*/ 274881 h 2414230"/>
              <a:gd name="connsiteX14" fmla="*/ 4327223 w 5102663"/>
              <a:gd name="connsiteY14" fmla="*/ 314150 h 2414230"/>
              <a:gd name="connsiteX15" fmla="*/ 4316004 w 5102663"/>
              <a:gd name="connsiteY15" fmla="*/ 336589 h 2414230"/>
              <a:gd name="connsiteX16" fmla="*/ 4287954 w 5102663"/>
              <a:gd name="connsiteY16" fmla="*/ 359028 h 2414230"/>
              <a:gd name="connsiteX17" fmla="*/ 4237466 w 5102663"/>
              <a:gd name="connsiteY17" fmla="*/ 387077 h 2414230"/>
              <a:gd name="connsiteX18" fmla="*/ 4215027 w 5102663"/>
              <a:gd name="connsiteY18" fmla="*/ 403907 h 2414230"/>
              <a:gd name="connsiteX19" fmla="*/ 4181368 w 5102663"/>
              <a:gd name="connsiteY19" fmla="*/ 426346 h 2414230"/>
              <a:gd name="connsiteX20" fmla="*/ 4164539 w 5102663"/>
              <a:gd name="connsiteY20" fmla="*/ 443176 h 2414230"/>
              <a:gd name="connsiteX21" fmla="*/ 4153319 w 5102663"/>
              <a:gd name="connsiteY21" fmla="*/ 460005 h 2414230"/>
              <a:gd name="connsiteX22" fmla="*/ 4130880 w 5102663"/>
              <a:gd name="connsiteY22" fmla="*/ 476835 h 2414230"/>
              <a:gd name="connsiteX23" fmla="*/ 4074781 w 5102663"/>
              <a:gd name="connsiteY23" fmla="*/ 527323 h 2414230"/>
              <a:gd name="connsiteX24" fmla="*/ 4057952 w 5102663"/>
              <a:gd name="connsiteY24" fmla="*/ 538543 h 2414230"/>
              <a:gd name="connsiteX25" fmla="*/ 4024293 w 5102663"/>
              <a:gd name="connsiteY25" fmla="*/ 544152 h 2414230"/>
              <a:gd name="connsiteX26" fmla="*/ 3844779 w 5102663"/>
              <a:gd name="connsiteY26" fmla="*/ 555372 h 2414230"/>
              <a:gd name="connsiteX27" fmla="*/ 3743802 w 5102663"/>
              <a:gd name="connsiteY27" fmla="*/ 560982 h 2414230"/>
              <a:gd name="connsiteX28" fmla="*/ 3698924 w 5102663"/>
              <a:gd name="connsiteY28" fmla="*/ 589031 h 2414230"/>
              <a:gd name="connsiteX29" fmla="*/ 3670875 w 5102663"/>
              <a:gd name="connsiteY29" fmla="*/ 622690 h 2414230"/>
              <a:gd name="connsiteX30" fmla="*/ 3665265 w 5102663"/>
              <a:gd name="connsiteY30" fmla="*/ 645129 h 2414230"/>
              <a:gd name="connsiteX31" fmla="*/ 3659655 w 5102663"/>
              <a:gd name="connsiteY31" fmla="*/ 661958 h 2414230"/>
              <a:gd name="connsiteX32" fmla="*/ 3654045 w 5102663"/>
              <a:gd name="connsiteY32" fmla="*/ 757325 h 2414230"/>
              <a:gd name="connsiteX33" fmla="*/ 3631606 w 5102663"/>
              <a:gd name="connsiteY33" fmla="*/ 835863 h 2414230"/>
              <a:gd name="connsiteX34" fmla="*/ 3620386 w 5102663"/>
              <a:gd name="connsiteY34" fmla="*/ 863912 h 2414230"/>
              <a:gd name="connsiteX35" fmla="*/ 3609167 w 5102663"/>
              <a:gd name="connsiteY35" fmla="*/ 897571 h 2414230"/>
              <a:gd name="connsiteX36" fmla="*/ 3575508 w 5102663"/>
              <a:gd name="connsiteY36" fmla="*/ 953669 h 2414230"/>
              <a:gd name="connsiteX37" fmla="*/ 3569898 w 5102663"/>
              <a:gd name="connsiteY37" fmla="*/ 1133183 h 2414230"/>
              <a:gd name="connsiteX38" fmla="*/ 3558678 w 5102663"/>
              <a:gd name="connsiteY38" fmla="*/ 1178062 h 2414230"/>
              <a:gd name="connsiteX39" fmla="*/ 3553069 w 5102663"/>
              <a:gd name="connsiteY39" fmla="*/ 1206111 h 2414230"/>
              <a:gd name="connsiteX40" fmla="*/ 3536239 w 5102663"/>
              <a:gd name="connsiteY40" fmla="*/ 1295868 h 2414230"/>
              <a:gd name="connsiteX41" fmla="*/ 3880004 w 5102663"/>
              <a:gd name="connsiteY41" fmla="*/ 1522364 h 2414230"/>
              <a:gd name="connsiteX42" fmla="*/ 4474364 w 5102663"/>
              <a:gd name="connsiteY42" fmla="*/ 1492923 h 2414230"/>
              <a:gd name="connsiteX43" fmla="*/ 3811424 w 5102663"/>
              <a:gd name="connsiteY43" fmla="*/ 1609994 h 2414230"/>
              <a:gd name="connsiteX44" fmla="*/ 3530629 w 5102663"/>
              <a:gd name="connsiteY44" fmla="*/ 1394507 h 2414230"/>
              <a:gd name="connsiteX45" fmla="*/ 3525020 w 5102663"/>
              <a:gd name="connsiteY45" fmla="*/ 1368795 h 2414230"/>
              <a:gd name="connsiteX46" fmla="*/ 3513800 w 5102663"/>
              <a:gd name="connsiteY46" fmla="*/ 1419284 h 2414230"/>
              <a:gd name="connsiteX47" fmla="*/ 3508190 w 5102663"/>
              <a:gd name="connsiteY47" fmla="*/ 1452943 h 2414230"/>
              <a:gd name="connsiteX48" fmla="*/ 3502580 w 5102663"/>
              <a:gd name="connsiteY48" fmla="*/ 1480992 h 2414230"/>
              <a:gd name="connsiteX49" fmla="*/ 3491361 w 5102663"/>
              <a:gd name="connsiteY49" fmla="*/ 1553919 h 2414230"/>
              <a:gd name="connsiteX50" fmla="*/ 3474531 w 5102663"/>
              <a:gd name="connsiteY50" fmla="*/ 1795141 h 2414230"/>
              <a:gd name="connsiteX51" fmla="*/ 3468921 w 5102663"/>
              <a:gd name="connsiteY51" fmla="*/ 1823190 h 2414230"/>
              <a:gd name="connsiteX52" fmla="*/ 3463312 w 5102663"/>
              <a:gd name="connsiteY52" fmla="*/ 1879289 h 2414230"/>
              <a:gd name="connsiteX53" fmla="*/ 3446482 w 5102663"/>
              <a:gd name="connsiteY53" fmla="*/ 1924167 h 2414230"/>
              <a:gd name="connsiteX54" fmla="*/ 3424043 w 5102663"/>
              <a:gd name="connsiteY54" fmla="*/ 1974655 h 2414230"/>
              <a:gd name="connsiteX55" fmla="*/ 3462829 w 5102663"/>
              <a:gd name="connsiteY55" fmla="*/ 2409051 h 2414230"/>
              <a:gd name="connsiteX56" fmla="*/ 3357894 w 5102663"/>
              <a:gd name="connsiteY56" fmla="*/ 2008314 h 2414230"/>
              <a:gd name="connsiteX57" fmla="*/ 3364702 w 5102663"/>
              <a:gd name="connsiteY57" fmla="*/ 2036714 h 2414230"/>
              <a:gd name="connsiteX58" fmla="*/ 3373554 w 5102663"/>
              <a:gd name="connsiteY58" fmla="*/ 2025144 h 2414230"/>
              <a:gd name="connsiteX59" fmla="*/ 3374227 w 5102663"/>
              <a:gd name="connsiteY59" fmla="*/ 2029570 h 2414230"/>
              <a:gd name="connsiteX60" fmla="*/ 3339896 w 5102663"/>
              <a:gd name="connsiteY60" fmla="*/ 2064412 h 2414230"/>
              <a:gd name="connsiteX61" fmla="*/ 3317456 w 5102663"/>
              <a:gd name="connsiteY61" fmla="*/ 2070022 h 2414230"/>
              <a:gd name="connsiteX62" fmla="*/ 3171601 w 5102663"/>
              <a:gd name="connsiteY62" fmla="*/ 2058803 h 2414230"/>
              <a:gd name="connsiteX63" fmla="*/ 3137942 w 5102663"/>
              <a:gd name="connsiteY63" fmla="*/ 2019534 h 2414230"/>
              <a:gd name="connsiteX64" fmla="*/ 3121113 w 5102663"/>
              <a:gd name="connsiteY64" fmla="*/ 2013924 h 2414230"/>
              <a:gd name="connsiteX65" fmla="*/ 3081844 w 5102663"/>
              <a:gd name="connsiteY65" fmla="*/ 2008314 h 2414230"/>
              <a:gd name="connsiteX66" fmla="*/ 3042575 w 5102663"/>
              <a:gd name="connsiteY66" fmla="*/ 1997095 h 2414230"/>
              <a:gd name="connsiteX67" fmla="*/ 2964038 w 5102663"/>
              <a:gd name="connsiteY67" fmla="*/ 1969046 h 2414230"/>
              <a:gd name="connsiteX68" fmla="*/ 2947208 w 5102663"/>
              <a:gd name="connsiteY68" fmla="*/ 1963436 h 2414230"/>
              <a:gd name="connsiteX69" fmla="*/ 2924769 w 5102663"/>
              <a:gd name="connsiteY69" fmla="*/ 1957826 h 2414230"/>
              <a:gd name="connsiteX70" fmla="*/ 2902330 w 5102663"/>
              <a:gd name="connsiteY70" fmla="*/ 1946606 h 2414230"/>
              <a:gd name="connsiteX71" fmla="*/ 2874281 w 5102663"/>
              <a:gd name="connsiteY71" fmla="*/ 1924167 h 2414230"/>
              <a:gd name="connsiteX72" fmla="*/ 2829402 w 5102663"/>
              <a:gd name="connsiteY72" fmla="*/ 1896118 h 2414230"/>
              <a:gd name="connsiteX73" fmla="*/ 2790134 w 5102663"/>
              <a:gd name="connsiteY73" fmla="*/ 1868069 h 2414230"/>
              <a:gd name="connsiteX74" fmla="*/ 2756475 w 5102663"/>
              <a:gd name="connsiteY74" fmla="*/ 1845630 h 2414230"/>
              <a:gd name="connsiteX75" fmla="*/ 2728426 w 5102663"/>
              <a:gd name="connsiteY75" fmla="*/ 1840020 h 2414230"/>
              <a:gd name="connsiteX76" fmla="*/ 2694767 w 5102663"/>
              <a:gd name="connsiteY76" fmla="*/ 1828800 h 2414230"/>
              <a:gd name="connsiteX77" fmla="*/ 2655498 w 5102663"/>
              <a:gd name="connsiteY77" fmla="*/ 1817581 h 2414230"/>
              <a:gd name="connsiteX78" fmla="*/ 2633059 w 5102663"/>
              <a:gd name="connsiteY78" fmla="*/ 1806361 h 2414230"/>
              <a:gd name="connsiteX79" fmla="*/ 2605010 w 5102663"/>
              <a:gd name="connsiteY79" fmla="*/ 1795141 h 2414230"/>
              <a:gd name="connsiteX80" fmla="*/ 2588180 w 5102663"/>
              <a:gd name="connsiteY80" fmla="*/ 1783922 h 2414230"/>
              <a:gd name="connsiteX81" fmla="*/ 2565741 w 5102663"/>
              <a:gd name="connsiteY81" fmla="*/ 1772702 h 2414230"/>
              <a:gd name="connsiteX82" fmla="*/ 2543302 w 5102663"/>
              <a:gd name="connsiteY82" fmla="*/ 1727824 h 2414230"/>
              <a:gd name="connsiteX83" fmla="*/ 2515253 w 5102663"/>
              <a:gd name="connsiteY83" fmla="*/ 1705384 h 2414230"/>
              <a:gd name="connsiteX84" fmla="*/ 2481594 w 5102663"/>
              <a:gd name="connsiteY84" fmla="*/ 1671725 h 2414230"/>
              <a:gd name="connsiteX85" fmla="*/ 2475984 w 5102663"/>
              <a:gd name="connsiteY85" fmla="*/ 1654896 h 2414230"/>
              <a:gd name="connsiteX86" fmla="*/ 2453545 w 5102663"/>
              <a:gd name="connsiteY86" fmla="*/ 1632457 h 2414230"/>
              <a:gd name="connsiteX87" fmla="*/ 2290860 w 5102663"/>
              <a:gd name="connsiteY87" fmla="*/ 1610017 h 2414230"/>
              <a:gd name="connsiteX88" fmla="*/ 2234762 w 5102663"/>
              <a:gd name="connsiteY88" fmla="*/ 1587578 h 2414230"/>
              <a:gd name="connsiteX89" fmla="*/ 2195493 w 5102663"/>
              <a:gd name="connsiteY89" fmla="*/ 1553919 h 2414230"/>
              <a:gd name="connsiteX90" fmla="*/ 2173054 w 5102663"/>
              <a:gd name="connsiteY90" fmla="*/ 1542700 h 2414230"/>
              <a:gd name="connsiteX91" fmla="*/ 2156224 w 5102663"/>
              <a:gd name="connsiteY91" fmla="*/ 1537090 h 2414230"/>
              <a:gd name="connsiteX92" fmla="*/ 2116956 w 5102663"/>
              <a:gd name="connsiteY92" fmla="*/ 1525870 h 2414230"/>
              <a:gd name="connsiteX93" fmla="*/ 2088907 w 5102663"/>
              <a:gd name="connsiteY93" fmla="*/ 1514651 h 2414230"/>
              <a:gd name="connsiteX94" fmla="*/ 2072077 w 5102663"/>
              <a:gd name="connsiteY94" fmla="*/ 1497821 h 2414230"/>
              <a:gd name="connsiteX95" fmla="*/ 1993540 w 5102663"/>
              <a:gd name="connsiteY95" fmla="*/ 1408064 h 2414230"/>
              <a:gd name="connsiteX96" fmla="*/ 1959881 w 5102663"/>
              <a:gd name="connsiteY96" fmla="*/ 1385625 h 2414230"/>
              <a:gd name="connsiteX97" fmla="*/ 1931832 w 5102663"/>
              <a:gd name="connsiteY97" fmla="*/ 1368795 h 2414230"/>
              <a:gd name="connsiteX98" fmla="*/ 1898173 w 5102663"/>
              <a:gd name="connsiteY98" fmla="*/ 1340746 h 2414230"/>
              <a:gd name="connsiteX99" fmla="*/ 1875734 w 5102663"/>
              <a:gd name="connsiteY99" fmla="*/ 1323917 h 2414230"/>
              <a:gd name="connsiteX100" fmla="*/ 1791586 w 5102663"/>
              <a:gd name="connsiteY100" fmla="*/ 1290258 h 2414230"/>
              <a:gd name="connsiteX101" fmla="*/ 1769147 w 5102663"/>
              <a:gd name="connsiteY101" fmla="*/ 1279038 h 2414230"/>
              <a:gd name="connsiteX102" fmla="*/ 1735488 w 5102663"/>
              <a:gd name="connsiteY102" fmla="*/ 1245379 h 2414230"/>
              <a:gd name="connsiteX103" fmla="*/ 1707439 w 5102663"/>
              <a:gd name="connsiteY103" fmla="*/ 1222940 h 2414230"/>
              <a:gd name="connsiteX104" fmla="*/ 1696220 w 5102663"/>
              <a:gd name="connsiteY104" fmla="*/ 1206111 h 2414230"/>
              <a:gd name="connsiteX105" fmla="*/ 1673780 w 5102663"/>
              <a:gd name="connsiteY105" fmla="*/ 1183671 h 2414230"/>
              <a:gd name="connsiteX106" fmla="*/ 1662561 w 5102663"/>
              <a:gd name="connsiteY106" fmla="*/ 1166842 h 2414230"/>
              <a:gd name="connsiteX107" fmla="*/ 1640121 w 5102663"/>
              <a:gd name="connsiteY107" fmla="*/ 1150012 h 2414230"/>
              <a:gd name="connsiteX108" fmla="*/ 1600853 w 5102663"/>
              <a:gd name="connsiteY108" fmla="*/ 1110744 h 2414230"/>
              <a:gd name="connsiteX109" fmla="*/ 1584023 w 5102663"/>
              <a:gd name="connsiteY109" fmla="*/ 1093914 h 2414230"/>
              <a:gd name="connsiteX110" fmla="*/ 1550364 w 5102663"/>
              <a:gd name="connsiteY110" fmla="*/ 1060255 h 2414230"/>
              <a:gd name="connsiteX111" fmla="*/ 1527925 w 5102663"/>
              <a:gd name="connsiteY111" fmla="*/ 1032206 h 2414230"/>
              <a:gd name="connsiteX112" fmla="*/ 1483047 w 5102663"/>
              <a:gd name="connsiteY112" fmla="*/ 1009767 h 2414230"/>
              <a:gd name="connsiteX113" fmla="*/ 1443778 w 5102663"/>
              <a:gd name="connsiteY113" fmla="*/ 970498 h 2414230"/>
              <a:gd name="connsiteX114" fmla="*/ 1421339 w 5102663"/>
              <a:gd name="connsiteY114" fmla="*/ 953669 h 2414230"/>
              <a:gd name="connsiteX115" fmla="*/ 1387680 w 5102663"/>
              <a:gd name="connsiteY115" fmla="*/ 931230 h 2414230"/>
              <a:gd name="connsiteX116" fmla="*/ 1354021 w 5102663"/>
              <a:gd name="connsiteY116" fmla="*/ 914400 h 2414230"/>
              <a:gd name="connsiteX117" fmla="*/ 1275483 w 5102663"/>
              <a:gd name="connsiteY117" fmla="*/ 863912 h 2414230"/>
              <a:gd name="connsiteX118" fmla="*/ 1213775 w 5102663"/>
              <a:gd name="connsiteY118" fmla="*/ 847082 h 2414230"/>
              <a:gd name="connsiteX119" fmla="*/ 1196946 w 5102663"/>
              <a:gd name="connsiteY119" fmla="*/ 841473 h 2414230"/>
              <a:gd name="connsiteX120" fmla="*/ 1174507 w 5102663"/>
              <a:gd name="connsiteY120" fmla="*/ 819033 h 2414230"/>
              <a:gd name="connsiteX121" fmla="*/ 1157677 w 5102663"/>
              <a:gd name="connsiteY121" fmla="*/ 813424 h 2414230"/>
              <a:gd name="connsiteX122" fmla="*/ 1011822 w 5102663"/>
              <a:gd name="connsiteY122" fmla="*/ 751716 h 2414230"/>
              <a:gd name="connsiteX123" fmla="*/ 922065 w 5102663"/>
              <a:gd name="connsiteY123" fmla="*/ 706837 h 2414230"/>
              <a:gd name="connsiteX124" fmla="*/ 905235 w 5102663"/>
              <a:gd name="connsiteY124" fmla="*/ 690008 h 2414230"/>
              <a:gd name="connsiteX125" fmla="*/ 787429 w 5102663"/>
              <a:gd name="connsiteY125" fmla="*/ 639519 h 2414230"/>
              <a:gd name="connsiteX126" fmla="*/ 720112 w 5102663"/>
              <a:gd name="connsiteY126" fmla="*/ 605860 h 2414230"/>
              <a:gd name="connsiteX127" fmla="*/ 546207 w 5102663"/>
              <a:gd name="connsiteY127" fmla="*/ 555372 h 2414230"/>
              <a:gd name="connsiteX128" fmla="*/ 495719 w 5102663"/>
              <a:gd name="connsiteY128" fmla="*/ 510493 h 2414230"/>
              <a:gd name="connsiteX129" fmla="*/ 383523 w 5102663"/>
              <a:gd name="connsiteY129" fmla="*/ 460005 h 2414230"/>
              <a:gd name="connsiteX130" fmla="*/ 372303 w 5102663"/>
              <a:gd name="connsiteY130" fmla="*/ 443176 h 2414230"/>
              <a:gd name="connsiteX131" fmla="*/ 333034 w 5102663"/>
              <a:gd name="connsiteY131" fmla="*/ 409517 h 2414230"/>
              <a:gd name="connsiteX132" fmla="*/ 310595 w 5102663"/>
              <a:gd name="connsiteY132" fmla="*/ 375858 h 2414230"/>
              <a:gd name="connsiteX133" fmla="*/ 288156 w 5102663"/>
              <a:gd name="connsiteY133" fmla="*/ 353419 h 2414230"/>
              <a:gd name="connsiteX134" fmla="*/ 265716 w 5102663"/>
              <a:gd name="connsiteY134" fmla="*/ 319760 h 2414230"/>
              <a:gd name="connsiteX135" fmla="*/ 192789 w 5102663"/>
              <a:gd name="connsiteY135" fmla="*/ 258052 h 2414230"/>
              <a:gd name="connsiteX136" fmla="*/ 159130 w 5102663"/>
              <a:gd name="connsiteY136" fmla="*/ 230003 h 2414230"/>
              <a:gd name="connsiteX137" fmla="*/ 142301 w 5102663"/>
              <a:gd name="connsiteY137" fmla="*/ 196344 h 2414230"/>
              <a:gd name="connsiteX138" fmla="*/ 125471 w 5102663"/>
              <a:gd name="connsiteY138" fmla="*/ 179514 h 2414230"/>
              <a:gd name="connsiteX139" fmla="*/ 108642 w 5102663"/>
              <a:gd name="connsiteY139" fmla="*/ 157075 h 2414230"/>
              <a:gd name="connsiteX140" fmla="*/ 80593 w 5102663"/>
              <a:gd name="connsiteY140" fmla="*/ 123416 h 2414230"/>
              <a:gd name="connsiteX141" fmla="*/ 63763 w 5102663"/>
              <a:gd name="connsiteY141" fmla="*/ 106587 h 2414230"/>
              <a:gd name="connsiteX142" fmla="*/ 46934 w 5102663"/>
              <a:gd name="connsiteY142" fmla="*/ 84147 h 2414230"/>
              <a:gd name="connsiteX143" fmla="*/ 13275 w 5102663"/>
              <a:gd name="connsiteY143" fmla="*/ 39269 h 2414230"/>
              <a:gd name="connsiteX144" fmla="*/ 2055 w 5102663"/>
              <a:gd name="connsiteY144" fmla="*/ 22439 h 2414230"/>
              <a:gd name="connsiteX145" fmla="*/ 2055 w 5102663"/>
              <a:gd name="connsiteY145" fmla="*/ 0 h 2414230"/>
              <a:gd name="connsiteX0" fmla="*/ 5095768 w 5102663"/>
              <a:gd name="connsiteY0" fmla="*/ 342199 h 2414230"/>
              <a:gd name="connsiteX1" fmla="*/ 5034060 w 5102663"/>
              <a:gd name="connsiteY1" fmla="*/ 308540 h 2414230"/>
              <a:gd name="connsiteX2" fmla="*/ 5017231 w 5102663"/>
              <a:gd name="connsiteY2" fmla="*/ 302930 h 2414230"/>
              <a:gd name="connsiteX3" fmla="*/ 4961132 w 5102663"/>
              <a:gd name="connsiteY3" fmla="*/ 269271 h 2414230"/>
              <a:gd name="connsiteX4" fmla="*/ 4933083 w 5102663"/>
              <a:gd name="connsiteY4" fmla="*/ 263662 h 2414230"/>
              <a:gd name="connsiteX5" fmla="*/ 4916254 w 5102663"/>
              <a:gd name="connsiteY5" fmla="*/ 252442 h 2414230"/>
              <a:gd name="connsiteX6" fmla="*/ 4865766 w 5102663"/>
              <a:gd name="connsiteY6" fmla="*/ 241222 h 2414230"/>
              <a:gd name="connsiteX7" fmla="*/ 4815277 w 5102663"/>
              <a:gd name="connsiteY7" fmla="*/ 230003 h 2414230"/>
              <a:gd name="connsiteX8" fmla="*/ 4781618 w 5102663"/>
              <a:gd name="connsiteY8" fmla="*/ 218783 h 2414230"/>
              <a:gd name="connsiteX9" fmla="*/ 4551616 w 5102663"/>
              <a:gd name="connsiteY9" fmla="*/ 207563 h 2414230"/>
              <a:gd name="connsiteX10" fmla="*/ 4416980 w 5102663"/>
              <a:gd name="connsiteY10" fmla="*/ 213173 h 2414230"/>
              <a:gd name="connsiteX11" fmla="*/ 4400151 w 5102663"/>
              <a:gd name="connsiteY11" fmla="*/ 224393 h 2414230"/>
              <a:gd name="connsiteX12" fmla="*/ 4366492 w 5102663"/>
              <a:gd name="connsiteY12" fmla="*/ 241222 h 2414230"/>
              <a:gd name="connsiteX13" fmla="*/ 4355272 w 5102663"/>
              <a:gd name="connsiteY13" fmla="*/ 274881 h 2414230"/>
              <a:gd name="connsiteX14" fmla="*/ 4327223 w 5102663"/>
              <a:gd name="connsiteY14" fmla="*/ 314150 h 2414230"/>
              <a:gd name="connsiteX15" fmla="*/ 4316004 w 5102663"/>
              <a:gd name="connsiteY15" fmla="*/ 336589 h 2414230"/>
              <a:gd name="connsiteX16" fmla="*/ 4287954 w 5102663"/>
              <a:gd name="connsiteY16" fmla="*/ 359028 h 2414230"/>
              <a:gd name="connsiteX17" fmla="*/ 4237466 w 5102663"/>
              <a:gd name="connsiteY17" fmla="*/ 387077 h 2414230"/>
              <a:gd name="connsiteX18" fmla="*/ 4215027 w 5102663"/>
              <a:gd name="connsiteY18" fmla="*/ 403907 h 2414230"/>
              <a:gd name="connsiteX19" fmla="*/ 4181368 w 5102663"/>
              <a:gd name="connsiteY19" fmla="*/ 426346 h 2414230"/>
              <a:gd name="connsiteX20" fmla="*/ 4164539 w 5102663"/>
              <a:gd name="connsiteY20" fmla="*/ 443176 h 2414230"/>
              <a:gd name="connsiteX21" fmla="*/ 4153319 w 5102663"/>
              <a:gd name="connsiteY21" fmla="*/ 460005 h 2414230"/>
              <a:gd name="connsiteX22" fmla="*/ 4130880 w 5102663"/>
              <a:gd name="connsiteY22" fmla="*/ 476835 h 2414230"/>
              <a:gd name="connsiteX23" fmla="*/ 4074781 w 5102663"/>
              <a:gd name="connsiteY23" fmla="*/ 527323 h 2414230"/>
              <a:gd name="connsiteX24" fmla="*/ 4057952 w 5102663"/>
              <a:gd name="connsiteY24" fmla="*/ 538543 h 2414230"/>
              <a:gd name="connsiteX25" fmla="*/ 4024293 w 5102663"/>
              <a:gd name="connsiteY25" fmla="*/ 544152 h 2414230"/>
              <a:gd name="connsiteX26" fmla="*/ 3844779 w 5102663"/>
              <a:gd name="connsiteY26" fmla="*/ 555372 h 2414230"/>
              <a:gd name="connsiteX27" fmla="*/ 3743802 w 5102663"/>
              <a:gd name="connsiteY27" fmla="*/ 560982 h 2414230"/>
              <a:gd name="connsiteX28" fmla="*/ 3698924 w 5102663"/>
              <a:gd name="connsiteY28" fmla="*/ 589031 h 2414230"/>
              <a:gd name="connsiteX29" fmla="*/ 3670875 w 5102663"/>
              <a:gd name="connsiteY29" fmla="*/ 622690 h 2414230"/>
              <a:gd name="connsiteX30" fmla="*/ 3665265 w 5102663"/>
              <a:gd name="connsiteY30" fmla="*/ 645129 h 2414230"/>
              <a:gd name="connsiteX31" fmla="*/ 3659655 w 5102663"/>
              <a:gd name="connsiteY31" fmla="*/ 661958 h 2414230"/>
              <a:gd name="connsiteX32" fmla="*/ 3654045 w 5102663"/>
              <a:gd name="connsiteY32" fmla="*/ 757325 h 2414230"/>
              <a:gd name="connsiteX33" fmla="*/ 3631606 w 5102663"/>
              <a:gd name="connsiteY33" fmla="*/ 835863 h 2414230"/>
              <a:gd name="connsiteX34" fmla="*/ 3620386 w 5102663"/>
              <a:gd name="connsiteY34" fmla="*/ 863912 h 2414230"/>
              <a:gd name="connsiteX35" fmla="*/ 3609167 w 5102663"/>
              <a:gd name="connsiteY35" fmla="*/ 897571 h 2414230"/>
              <a:gd name="connsiteX36" fmla="*/ 3575508 w 5102663"/>
              <a:gd name="connsiteY36" fmla="*/ 953669 h 2414230"/>
              <a:gd name="connsiteX37" fmla="*/ 3569898 w 5102663"/>
              <a:gd name="connsiteY37" fmla="*/ 1133183 h 2414230"/>
              <a:gd name="connsiteX38" fmla="*/ 3558678 w 5102663"/>
              <a:gd name="connsiteY38" fmla="*/ 1178062 h 2414230"/>
              <a:gd name="connsiteX39" fmla="*/ 3553069 w 5102663"/>
              <a:gd name="connsiteY39" fmla="*/ 1206111 h 2414230"/>
              <a:gd name="connsiteX40" fmla="*/ 3536239 w 5102663"/>
              <a:gd name="connsiteY40" fmla="*/ 1295868 h 2414230"/>
              <a:gd name="connsiteX41" fmla="*/ 3880004 w 5102663"/>
              <a:gd name="connsiteY41" fmla="*/ 1522364 h 2414230"/>
              <a:gd name="connsiteX42" fmla="*/ 4474364 w 5102663"/>
              <a:gd name="connsiteY42" fmla="*/ 1492923 h 2414230"/>
              <a:gd name="connsiteX43" fmla="*/ 3811424 w 5102663"/>
              <a:gd name="connsiteY43" fmla="*/ 1609994 h 2414230"/>
              <a:gd name="connsiteX44" fmla="*/ 3530629 w 5102663"/>
              <a:gd name="connsiteY44" fmla="*/ 1394507 h 2414230"/>
              <a:gd name="connsiteX45" fmla="*/ 3525020 w 5102663"/>
              <a:gd name="connsiteY45" fmla="*/ 1368795 h 2414230"/>
              <a:gd name="connsiteX46" fmla="*/ 3513800 w 5102663"/>
              <a:gd name="connsiteY46" fmla="*/ 1419284 h 2414230"/>
              <a:gd name="connsiteX47" fmla="*/ 3508190 w 5102663"/>
              <a:gd name="connsiteY47" fmla="*/ 1452943 h 2414230"/>
              <a:gd name="connsiteX48" fmla="*/ 3502580 w 5102663"/>
              <a:gd name="connsiteY48" fmla="*/ 1480992 h 2414230"/>
              <a:gd name="connsiteX49" fmla="*/ 3491361 w 5102663"/>
              <a:gd name="connsiteY49" fmla="*/ 1553919 h 2414230"/>
              <a:gd name="connsiteX50" fmla="*/ 3474531 w 5102663"/>
              <a:gd name="connsiteY50" fmla="*/ 1795141 h 2414230"/>
              <a:gd name="connsiteX51" fmla="*/ 3468921 w 5102663"/>
              <a:gd name="connsiteY51" fmla="*/ 1823190 h 2414230"/>
              <a:gd name="connsiteX52" fmla="*/ 3463312 w 5102663"/>
              <a:gd name="connsiteY52" fmla="*/ 1879289 h 2414230"/>
              <a:gd name="connsiteX53" fmla="*/ 3446482 w 5102663"/>
              <a:gd name="connsiteY53" fmla="*/ 1924167 h 2414230"/>
              <a:gd name="connsiteX54" fmla="*/ 3424043 w 5102663"/>
              <a:gd name="connsiteY54" fmla="*/ 1974655 h 2414230"/>
              <a:gd name="connsiteX55" fmla="*/ 3462829 w 5102663"/>
              <a:gd name="connsiteY55" fmla="*/ 2409051 h 2414230"/>
              <a:gd name="connsiteX56" fmla="*/ 3357894 w 5102663"/>
              <a:gd name="connsiteY56" fmla="*/ 2008314 h 2414230"/>
              <a:gd name="connsiteX57" fmla="*/ 3364702 w 5102663"/>
              <a:gd name="connsiteY57" fmla="*/ 2036714 h 2414230"/>
              <a:gd name="connsiteX58" fmla="*/ 3373554 w 5102663"/>
              <a:gd name="connsiteY58" fmla="*/ 2025144 h 2414230"/>
              <a:gd name="connsiteX59" fmla="*/ 3374227 w 5102663"/>
              <a:gd name="connsiteY59" fmla="*/ 2029570 h 2414230"/>
              <a:gd name="connsiteX60" fmla="*/ 3339896 w 5102663"/>
              <a:gd name="connsiteY60" fmla="*/ 2064412 h 2414230"/>
              <a:gd name="connsiteX61" fmla="*/ 3317456 w 5102663"/>
              <a:gd name="connsiteY61" fmla="*/ 2070022 h 2414230"/>
              <a:gd name="connsiteX62" fmla="*/ 3171601 w 5102663"/>
              <a:gd name="connsiteY62" fmla="*/ 2058803 h 2414230"/>
              <a:gd name="connsiteX63" fmla="*/ 3137942 w 5102663"/>
              <a:gd name="connsiteY63" fmla="*/ 2019534 h 2414230"/>
              <a:gd name="connsiteX64" fmla="*/ 3121113 w 5102663"/>
              <a:gd name="connsiteY64" fmla="*/ 2013924 h 2414230"/>
              <a:gd name="connsiteX65" fmla="*/ 3081844 w 5102663"/>
              <a:gd name="connsiteY65" fmla="*/ 2008314 h 2414230"/>
              <a:gd name="connsiteX66" fmla="*/ 3042575 w 5102663"/>
              <a:gd name="connsiteY66" fmla="*/ 1997095 h 2414230"/>
              <a:gd name="connsiteX67" fmla="*/ 2964038 w 5102663"/>
              <a:gd name="connsiteY67" fmla="*/ 1969046 h 2414230"/>
              <a:gd name="connsiteX68" fmla="*/ 2947208 w 5102663"/>
              <a:gd name="connsiteY68" fmla="*/ 1963436 h 2414230"/>
              <a:gd name="connsiteX69" fmla="*/ 2924769 w 5102663"/>
              <a:gd name="connsiteY69" fmla="*/ 1957826 h 2414230"/>
              <a:gd name="connsiteX70" fmla="*/ 2902330 w 5102663"/>
              <a:gd name="connsiteY70" fmla="*/ 1946606 h 2414230"/>
              <a:gd name="connsiteX71" fmla="*/ 2874281 w 5102663"/>
              <a:gd name="connsiteY71" fmla="*/ 1924167 h 2414230"/>
              <a:gd name="connsiteX72" fmla="*/ 2829402 w 5102663"/>
              <a:gd name="connsiteY72" fmla="*/ 1896118 h 2414230"/>
              <a:gd name="connsiteX73" fmla="*/ 2790134 w 5102663"/>
              <a:gd name="connsiteY73" fmla="*/ 1868069 h 2414230"/>
              <a:gd name="connsiteX74" fmla="*/ 2756475 w 5102663"/>
              <a:gd name="connsiteY74" fmla="*/ 1845630 h 2414230"/>
              <a:gd name="connsiteX75" fmla="*/ 2488396 w 5102663"/>
              <a:gd name="connsiteY75" fmla="*/ 2030520 h 2414230"/>
              <a:gd name="connsiteX76" fmla="*/ 2694767 w 5102663"/>
              <a:gd name="connsiteY76" fmla="*/ 1828800 h 2414230"/>
              <a:gd name="connsiteX77" fmla="*/ 2655498 w 5102663"/>
              <a:gd name="connsiteY77" fmla="*/ 1817581 h 2414230"/>
              <a:gd name="connsiteX78" fmla="*/ 2633059 w 5102663"/>
              <a:gd name="connsiteY78" fmla="*/ 1806361 h 2414230"/>
              <a:gd name="connsiteX79" fmla="*/ 2605010 w 5102663"/>
              <a:gd name="connsiteY79" fmla="*/ 1795141 h 2414230"/>
              <a:gd name="connsiteX80" fmla="*/ 2588180 w 5102663"/>
              <a:gd name="connsiteY80" fmla="*/ 1783922 h 2414230"/>
              <a:gd name="connsiteX81" fmla="*/ 2565741 w 5102663"/>
              <a:gd name="connsiteY81" fmla="*/ 1772702 h 2414230"/>
              <a:gd name="connsiteX82" fmla="*/ 2543302 w 5102663"/>
              <a:gd name="connsiteY82" fmla="*/ 1727824 h 2414230"/>
              <a:gd name="connsiteX83" fmla="*/ 2515253 w 5102663"/>
              <a:gd name="connsiteY83" fmla="*/ 1705384 h 2414230"/>
              <a:gd name="connsiteX84" fmla="*/ 2481594 w 5102663"/>
              <a:gd name="connsiteY84" fmla="*/ 1671725 h 2414230"/>
              <a:gd name="connsiteX85" fmla="*/ 2475984 w 5102663"/>
              <a:gd name="connsiteY85" fmla="*/ 1654896 h 2414230"/>
              <a:gd name="connsiteX86" fmla="*/ 2453545 w 5102663"/>
              <a:gd name="connsiteY86" fmla="*/ 1632457 h 2414230"/>
              <a:gd name="connsiteX87" fmla="*/ 2290860 w 5102663"/>
              <a:gd name="connsiteY87" fmla="*/ 1610017 h 2414230"/>
              <a:gd name="connsiteX88" fmla="*/ 2234762 w 5102663"/>
              <a:gd name="connsiteY88" fmla="*/ 1587578 h 2414230"/>
              <a:gd name="connsiteX89" fmla="*/ 2195493 w 5102663"/>
              <a:gd name="connsiteY89" fmla="*/ 1553919 h 2414230"/>
              <a:gd name="connsiteX90" fmla="*/ 2173054 w 5102663"/>
              <a:gd name="connsiteY90" fmla="*/ 1542700 h 2414230"/>
              <a:gd name="connsiteX91" fmla="*/ 2156224 w 5102663"/>
              <a:gd name="connsiteY91" fmla="*/ 1537090 h 2414230"/>
              <a:gd name="connsiteX92" fmla="*/ 2116956 w 5102663"/>
              <a:gd name="connsiteY92" fmla="*/ 1525870 h 2414230"/>
              <a:gd name="connsiteX93" fmla="*/ 2088907 w 5102663"/>
              <a:gd name="connsiteY93" fmla="*/ 1514651 h 2414230"/>
              <a:gd name="connsiteX94" fmla="*/ 2072077 w 5102663"/>
              <a:gd name="connsiteY94" fmla="*/ 1497821 h 2414230"/>
              <a:gd name="connsiteX95" fmla="*/ 1993540 w 5102663"/>
              <a:gd name="connsiteY95" fmla="*/ 1408064 h 2414230"/>
              <a:gd name="connsiteX96" fmla="*/ 1959881 w 5102663"/>
              <a:gd name="connsiteY96" fmla="*/ 1385625 h 2414230"/>
              <a:gd name="connsiteX97" fmla="*/ 1931832 w 5102663"/>
              <a:gd name="connsiteY97" fmla="*/ 1368795 h 2414230"/>
              <a:gd name="connsiteX98" fmla="*/ 1898173 w 5102663"/>
              <a:gd name="connsiteY98" fmla="*/ 1340746 h 2414230"/>
              <a:gd name="connsiteX99" fmla="*/ 1875734 w 5102663"/>
              <a:gd name="connsiteY99" fmla="*/ 1323917 h 2414230"/>
              <a:gd name="connsiteX100" fmla="*/ 1791586 w 5102663"/>
              <a:gd name="connsiteY100" fmla="*/ 1290258 h 2414230"/>
              <a:gd name="connsiteX101" fmla="*/ 1769147 w 5102663"/>
              <a:gd name="connsiteY101" fmla="*/ 1279038 h 2414230"/>
              <a:gd name="connsiteX102" fmla="*/ 1735488 w 5102663"/>
              <a:gd name="connsiteY102" fmla="*/ 1245379 h 2414230"/>
              <a:gd name="connsiteX103" fmla="*/ 1707439 w 5102663"/>
              <a:gd name="connsiteY103" fmla="*/ 1222940 h 2414230"/>
              <a:gd name="connsiteX104" fmla="*/ 1696220 w 5102663"/>
              <a:gd name="connsiteY104" fmla="*/ 1206111 h 2414230"/>
              <a:gd name="connsiteX105" fmla="*/ 1673780 w 5102663"/>
              <a:gd name="connsiteY105" fmla="*/ 1183671 h 2414230"/>
              <a:gd name="connsiteX106" fmla="*/ 1662561 w 5102663"/>
              <a:gd name="connsiteY106" fmla="*/ 1166842 h 2414230"/>
              <a:gd name="connsiteX107" fmla="*/ 1640121 w 5102663"/>
              <a:gd name="connsiteY107" fmla="*/ 1150012 h 2414230"/>
              <a:gd name="connsiteX108" fmla="*/ 1600853 w 5102663"/>
              <a:gd name="connsiteY108" fmla="*/ 1110744 h 2414230"/>
              <a:gd name="connsiteX109" fmla="*/ 1584023 w 5102663"/>
              <a:gd name="connsiteY109" fmla="*/ 1093914 h 2414230"/>
              <a:gd name="connsiteX110" fmla="*/ 1550364 w 5102663"/>
              <a:gd name="connsiteY110" fmla="*/ 1060255 h 2414230"/>
              <a:gd name="connsiteX111" fmla="*/ 1527925 w 5102663"/>
              <a:gd name="connsiteY111" fmla="*/ 1032206 h 2414230"/>
              <a:gd name="connsiteX112" fmla="*/ 1483047 w 5102663"/>
              <a:gd name="connsiteY112" fmla="*/ 1009767 h 2414230"/>
              <a:gd name="connsiteX113" fmla="*/ 1443778 w 5102663"/>
              <a:gd name="connsiteY113" fmla="*/ 970498 h 2414230"/>
              <a:gd name="connsiteX114" fmla="*/ 1421339 w 5102663"/>
              <a:gd name="connsiteY114" fmla="*/ 953669 h 2414230"/>
              <a:gd name="connsiteX115" fmla="*/ 1387680 w 5102663"/>
              <a:gd name="connsiteY115" fmla="*/ 931230 h 2414230"/>
              <a:gd name="connsiteX116" fmla="*/ 1354021 w 5102663"/>
              <a:gd name="connsiteY116" fmla="*/ 914400 h 2414230"/>
              <a:gd name="connsiteX117" fmla="*/ 1275483 w 5102663"/>
              <a:gd name="connsiteY117" fmla="*/ 863912 h 2414230"/>
              <a:gd name="connsiteX118" fmla="*/ 1213775 w 5102663"/>
              <a:gd name="connsiteY118" fmla="*/ 847082 h 2414230"/>
              <a:gd name="connsiteX119" fmla="*/ 1196946 w 5102663"/>
              <a:gd name="connsiteY119" fmla="*/ 841473 h 2414230"/>
              <a:gd name="connsiteX120" fmla="*/ 1174507 w 5102663"/>
              <a:gd name="connsiteY120" fmla="*/ 819033 h 2414230"/>
              <a:gd name="connsiteX121" fmla="*/ 1157677 w 5102663"/>
              <a:gd name="connsiteY121" fmla="*/ 813424 h 2414230"/>
              <a:gd name="connsiteX122" fmla="*/ 1011822 w 5102663"/>
              <a:gd name="connsiteY122" fmla="*/ 751716 h 2414230"/>
              <a:gd name="connsiteX123" fmla="*/ 922065 w 5102663"/>
              <a:gd name="connsiteY123" fmla="*/ 706837 h 2414230"/>
              <a:gd name="connsiteX124" fmla="*/ 905235 w 5102663"/>
              <a:gd name="connsiteY124" fmla="*/ 690008 h 2414230"/>
              <a:gd name="connsiteX125" fmla="*/ 787429 w 5102663"/>
              <a:gd name="connsiteY125" fmla="*/ 639519 h 2414230"/>
              <a:gd name="connsiteX126" fmla="*/ 720112 w 5102663"/>
              <a:gd name="connsiteY126" fmla="*/ 605860 h 2414230"/>
              <a:gd name="connsiteX127" fmla="*/ 546207 w 5102663"/>
              <a:gd name="connsiteY127" fmla="*/ 555372 h 2414230"/>
              <a:gd name="connsiteX128" fmla="*/ 495719 w 5102663"/>
              <a:gd name="connsiteY128" fmla="*/ 510493 h 2414230"/>
              <a:gd name="connsiteX129" fmla="*/ 383523 w 5102663"/>
              <a:gd name="connsiteY129" fmla="*/ 460005 h 2414230"/>
              <a:gd name="connsiteX130" fmla="*/ 372303 w 5102663"/>
              <a:gd name="connsiteY130" fmla="*/ 443176 h 2414230"/>
              <a:gd name="connsiteX131" fmla="*/ 333034 w 5102663"/>
              <a:gd name="connsiteY131" fmla="*/ 409517 h 2414230"/>
              <a:gd name="connsiteX132" fmla="*/ 310595 w 5102663"/>
              <a:gd name="connsiteY132" fmla="*/ 375858 h 2414230"/>
              <a:gd name="connsiteX133" fmla="*/ 288156 w 5102663"/>
              <a:gd name="connsiteY133" fmla="*/ 353419 h 2414230"/>
              <a:gd name="connsiteX134" fmla="*/ 265716 w 5102663"/>
              <a:gd name="connsiteY134" fmla="*/ 319760 h 2414230"/>
              <a:gd name="connsiteX135" fmla="*/ 192789 w 5102663"/>
              <a:gd name="connsiteY135" fmla="*/ 258052 h 2414230"/>
              <a:gd name="connsiteX136" fmla="*/ 159130 w 5102663"/>
              <a:gd name="connsiteY136" fmla="*/ 230003 h 2414230"/>
              <a:gd name="connsiteX137" fmla="*/ 142301 w 5102663"/>
              <a:gd name="connsiteY137" fmla="*/ 196344 h 2414230"/>
              <a:gd name="connsiteX138" fmla="*/ 125471 w 5102663"/>
              <a:gd name="connsiteY138" fmla="*/ 179514 h 2414230"/>
              <a:gd name="connsiteX139" fmla="*/ 108642 w 5102663"/>
              <a:gd name="connsiteY139" fmla="*/ 157075 h 2414230"/>
              <a:gd name="connsiteX140" fmla="*/ 80593 w 5102663"/>
              <a:gd name="connsiteY140" fmla="*/ 123416 h 2414230"/>
              <a:gd name="connsiteX141" fmla="*/ 63763 w 5102663"/>
              <a:gd name="connsiteY141" fmla="*/ 106587 h 2414230"/>
              <a:gd name="connsiteX142" fmla="*/ 46934 w 5102663"/>
              <a:gd name="connsiteY142" fmla="*/ 84147 h 2414230"/>
              <a:gd name="connsiteX143" fmla="*/ 13275 w 5102663"/>
              <a:gd name="connsiteY143" fmla="*/ 39269 h 2414230"/>
              <a:gd name="connsiteX144" fmla="*/ 2055 w 5102663"/>
              <a:gd name="connsiteY144" fmla="*/ 22439 h 2414230"/>
              <a:gd name="connsiteX145" fmla="*/ 2055 w 5102663"/>
              <a:gd name="connsiteY145" fmla="*/ 0 h 2414230"/>
              <a:gd name="connsiteX0" fmla="*/ 5095768 w 5102663"/>
              <a:gd name="connsiteY0" fmla="*/ 342199 h 2414230"/>
              <a:gd name="connsiteX1" fmla="*/ 5034060 w 5102663"/>
              <a:gd name="connsiteY1" fmla="*/ 308540 h 2414230"/>
              <a:gd name="connsiteX2" fmla="*/ 5017231 w 5102663"/>
              <a:gd name="connsiteY2" fmla="*/ 302930 h 2414230"/>
              <a:gd name="connsiteX3" fmla="*/ 4961132 w 5102663"/>
              <a:gd name="connsiteY3" fmla="*/ 269271 h 2414230"/>
              <a:gd name="connsiteX4" fmla="*/ 4933083 w 5102663"/>
              <a:gd name="connsiteY4" fmla="*/ 263662 h 2414230"/>
              <a:gd name="connsiteX5" fmla="*/ 4916254 w 5102663"/>
              <a:gd name="connsiteY5" fmla="*/ 252442 h 2414230"/>
              <a:gd name="connsiteX6" fmla="*/ 4865766 w 5102663"/>
              <a:gd name="connsiteY6" fmla="*/ 241222 h 2414230"/>
              <a:gd name="connsiteX7" fmla="*/ 4815277 w 5102663"/>
              <a:gd name="connsiteY7" fmla="*/ 230003 h 2414230"/>
              <a:gd name="connsiteX8" fmla="*/ 4781618 w 5102663"/>
              <a:gd name="connsiteY8" fmla="*/ 218783 h 2414230"/>
              <a:gd name="connsiteX9" fmla="*/ 4551616 w 5102663"/>
              <a:gd name="connsiteY9" fmla="*/ 207563 h 2414230"/>
              <a:gd name="connsiteX10" fmla="*/ 4416980 w 5102663"/>
              <a:gd name="connsiteY10" fmla="*/ 213173 h 2414230"/>
              <a:gd name="connsiteX11" fmla="*/ 4400151 w 5102663"/>
              <a:gd name="connsiteY11" fmla="*/ 224393 h 2414230"/>
              <a:gd name="connsiteX12" fmla="*/ 4366492 w 5102663"/>
              <a:gd name="connsiteY12" fmla="*/ 241222 h 2414230"/>
              <a:gd name="connsiteX13" fmla="*/ 4355272 w 5102663"/>
              <a:gd name="connsiteY13" fmla="*/ 274881 h 2414230"/>
              <a:gd name="connsiteX14" fmla="*/ 4327223 w 5102663"/>
              <a:gd name="connsiteY14" fmla="*/ 314150 h 2414230"/>
              <a:gd name="connsiteX15" fmla="*/ 4316004 w 5102663"/>
              <a:gd name="connsiteY15" fmla="*/ 336589 h 2414230"/>
              <a:gd name="connsiteX16" fmla="*/ 4287954 w 5102663"/>
              <a:gd name="connsiteY16" fmla="*/ 359028 h 2414230"/>
              <a:gd name="connsiteX17" fmla="*/ 4237466 w 5102663"/>
              <a:gd name="connsiteY17" fmla="*/ 387077 h 2414230"/>
              <a:gd name="connsiteX18" fmla="*/ 4215027 w 5102663"/>
              <a:gd name="connsiteY18" fmla="*/ 403907 h 2414230"/>
              <a:gd name="connsiteX19" fmla="*/ 4181368 w 5102663"/>
              <a:gd name="connsiteY19" fmla="*/ 426346 h 2414230"/>
              <a:gd name="connsiteX20" fmla="*/ 4164539 w 5102663"/>
              <a:gd name="connsiteY20" fmla="*/ 443176 h 2414230"/>
              <a:gd name="connsiteX21" fmla="*/ 4153319 w 5102663"/>
              <a:gd name="connsiteY21" fmla="*/ 460005 h 2414230"/>
              <a:gd name="connsiteX22" fmla="*/ 4130880 w 5102663"/>
              <a:gd name="connsiteY22" fmla="*/ 476835 h 2414230"/>
              <a:gd name="connsiteX23" fmla="*/ 4074781 w 5102663"/>
              <a:gd name="connsiteY23" fmla="*/ 527323 h 2414230"/>
              <a:gd name="connsiteX24" fmla="*/ 4057952 w 5102663"/>
              <a:gd name="connsiteY24" fmla="*/ 538543 h 2414230"/>
              <a:gd name="connsiteX25" fmla="*/ 4024293 w 5102663"/>
              <a:gd name="connsiteY25" fmla="*/ 544152 h 2414230"/>
              <a:gd name="connsiteX26" fmla="*/ 3844779 w 5102663"/>
              <a:gd name="connsiteY26" fmla="*/ 555372 h 2414230"/>
              <a:gd name="connsiteX27" fmla="*/ 3743802 w 5102663"/>
              <a:gd name="connsiteY27" fmla="*/ 560982 h 2414230"/>
              <a:gd name="connsiteX28" fmla="*/ 3698924 w 5102663"/>
              <a:gd name="connsiteY28" fmla="*/ 589031 h 2414230"/>
              <a:gd name="connsiteX29" fmla="*/ 3670875 w 5102663"/>
              <a:gd name="connsiteY29" fmla="*/ 622690 h 2414230"/>
              <a:gd name="connsiteX30" fmla="*/ 3665265 w 5102663"/>
              <a:gd name="connsiteY30" fmla="*/ 645129 h 2414230"/>
              <a:gd name="connsiteX31" fmla="*/ 3659655 w 5102663"/>
              <a:gd name="connsiteY31" fmla="*/ 661958 h 2414230"/>
              <a:gd name="connsiteX32" fmla="*/ 3654045 w 5102663"/>
              <a:gd name="connsiteY32" fmla="*/ 757325 h 2414230"/>
              <a:gd name="connsiteX33" fmla="*/ 3631606 w 5102663"/>
              <a:gd name="connsiteY33" fmla="*/ 835863 h 2414230"/>
              <a:gd name="connsiteX34" fmla="*/ 3620386 w 5102663"/>
              <a:gd name="connsiteY34" fmla="*/ 863912 h 2414230"/>
              <a:gd name="connsiteX35" fmla="*/ 3609167 w 5102663"/>
              <a:gd name="connsiteY35" fmla="*/ 897571 h 2414230"/>
              <a:gd name="connsiteX36" fmla="*/ 3575508 w 5102663"/>
              <a:gd name="connsiteY36" fmla="*/ 953669 h 2414230"/>
              <a:gd name="connsiteX37" fmla="*/ 3569898 w 5102663"/>
              <a:gd name="connsiteY37" fmla="*/ 1133183 h 2414230"/>
              <a:gd name="connsiteX38" fmla="*/ 3558678 w 5102663"/>
              <a:gd name="connsiteY38" fmla="*/ 1178062 h 2414230"/>
              <a:gd name="connsiteX39" fmla="*/ 3553069 w 5102663"/>
              <a:gd name="connsiteY39" fmla="*/ 1206111 h 2414230"/>
              <a:gd name="connsiteX40" fmla="*/ 3536239 w 5102663"/>
              <a:gd name="connsiteY40" fmla="*/ 1295868 h 2414230"/>
              <a:gd name="connsiteX41" fmla="*/ 3880004 w 5102663"/>
              <a:gd name="connsiteY41" fmla="*/ 1522364 h 2414230"/>
              <a:gd name="connsiteX42" fmla="*/ 4474364 w 5102663"/>
              <a:gd name="connsiteY42" fmla="*/ 1492923 h 2414230"/>
              <a:gd name="connsiteX43" fmla="*/ 3811424 w 5102663"/>
              <a:gd name="connsiteY43" fmla="*/ 1609994 h 2414230"/>
              <a:gd name="connsiteX44" fmla="*/ 3530629 w 5102663"/>
              <a:gd name="connsiteY44" fmla="*/ 1394507 h 2414230"/>
              <a:gd name="connsiteX45" fmla="*/ 3525020 w 5102663"/>
              <a:gd name="connsiteY45" fmla="*/ 1368795 h 2414230"/>
              <a:gd name="connsiteX46" fmla="*/ 3513800 w 5102663"/>
              <a:gd name="connsiteY46" fmla="*/ 1419284 h 2414230"/>
              <a:gd name="connsiteX47" fmla="*/ 3508190 w 5102663"/>
              <a:gd name="connsiteY47" fmla="*/ 1452943 h 2414230"/>
              <a:gd name="connsiteX48" fmla="*/ 3502580 w 5102663"/>
              <a:gd name="connsiteY48" fmla="*/ 1480992 h 2414230"/>
              <a:gd name="connsiteX49" fmla="*/ 3491361 w 5102663"/>
              <a:gd name="connsiteY49" fmla="*/ 1553919 h 2414230"/>
              <a:gd name="connsiteX50" fmla="*/ 3474531 w 5102663"/>
              <a:gd name="connsiteY50" fmla="*/ 1795141 h 2414230"/>
              <a:gd name="connsiteX51" fmla="*/ 3468921 w 5102663"/>
              <a:gd name="connsiteY51" fmla="*/ 1823190 h 2414230"/>
              <a:gd name="connsiteX52" fmla="*/ 3463312 w 5102663"/>
              <a:gd name="connsiteY52" fmla="*/ 1879289 h 2414230"/>
              <a:gd name="connsiteX53" fmla="*/ 3446482 w 5102663"/>
              <a:gd name="connsiteY53" fmla="*/ 1924167 h 2414230"/>
              <a:gd name="connsiteX54" fmla="*/ 3424043 w 5102663"/>
              <a:gd name="connsiteY54" fmla="*/ 1974655 h 2414230"/>
              <a:gd name="connsiteX55" fmla="*/ 3462829 w 5102663"/>
              <a:gd name="connsiteY55" fmla="*/ 2409051 h 2414230"/>
              <a:gd name="connsiteX56" fmla="*/ 3357894 w 5102663"/>
              <a:gd name="connsiteY56" fmla="*/ 2008314 h 2414230"/>
              <a:gd name="connsiteX57" fmla="*/ 3364702 w 5102663"/>
              <a:gd name="connsiteY57" fmla="*/ 2036714 h 2414230"/>
              <a:gd name="connsiteX58" fmla="*/ 3373554 w 5102663"/>
              <a:gd name="connsiteY58" fmla="*/ 2025144 h 2414230"/>
              <a:gd name="connsiteX59" fmla="*/ 3374227 w 5102663"/>
              <a:gd name="connsiteY59" fmla="*/ 2029570 h 2414230"/>
              <a:gd name="connsiteX60" fmla="*/ 3339896 w 5102663"/>
              <a:gd name="connsiteY60" fmla="*/ 2064412 h 2414230"/>
              <a:gd name="connsiteX61" fmla="*/ 3317456 w 5102663"/>
              <a:gd name="connsiteY61" fmla="*/ 2070022 h 2414230"/>
              <a:gd name="connsiteX62" fmla="*/ 3171601 w 5102663"/>
              <a:gd name="connsiteY62" fmla="*/ 2058803 h 2414230"/>
              <a:gd name="connsiteX63" fmla="*/ 3137942 w 5102663"/>
              <a:gd name="connsiteY63" fmla="*/ 2019534 h 2414230"/>
              <a:gd name="connsiteX64" fmla="*/ 3121113 w 5102663"/>
              <a:gd name="connsiteY64" fmla="*/ 2013924 h 2414230"/>
              <a:gd name="connsiteX65" fmla="*/ 3081844 w 5102663"/>
              <a:gd name="connsiteY65" fmla="*/ 2008314 h 2414230"/>
              <a:gd name="connsiteX66" fmla="*/ 3042575 w 5102663"/>
              <a:gd name="connsiteY66" fmla="*/ 1997095 h 2414230"/>
              <a:gd name="connsiteX67" fmla="*/ 2964038 w 5102663"/>
              <a:gd name="connsiteY67" fmla="*/ 1969046 h 2414230"/>
              <a:gd name="connsiteX68" fmla="*/ 2947208 w 5102663"/>
              <a:gd name="connsiteY68" fmla="*/ 1963436 h 2414230"/>
              <a:gd name="connsiteX69" fmla="*/ 2924769 w 5102663"/>
              <a:gd name="connsiteY69" fmla="*/ 1957826 h 2414230"/>
              <a:gd name="connsiteX70" fmla="*/ 2902330 w 5102663"/>
              <a:gd name="connsiteY70" fmla="*/ 1946606 h 2414230"/>
              <a:gd name="connsiteX71" fmla="*/ 2874281 w 5102663"/>
              <a:gd name="connsiteY71" fmla="*/ 1924167 h 2414230"/>
              <a:gd name="connsiteX72" fmla="*/ 2829402 w 5102663"/>
              <a:gd name="connsiteY72" fmla="*/ 1896118 h 2414230"/>
              <a:gd name="connsiteX73" fmla="*/ 2790134 w 5102663"/>
              <a:gd name="connsiteY73" fmla="*/ 1868069 h 2414230"/>
              <a:gd name="connsiteX74" fmla="*/ 2756475 w 5102663"/>
              <a:gd name="connsiteY74" fmla="*/ 1845630 h 2414230"/>
              <a:gd name="connsiteX75" fmla="*/ 2488396 w 5102663"/>
              <a:gd name="connsiteY75" fmla="*/ 2030520 h 2414230"/>
              <a:gd name="connsiteX76" fmla="*/ 2694767 w 5102663"/>
              <a:gd name="connsiteY76" fmla="*/ 1828800 h 2414230"/>
              <a:gd name="connsiteX77" fmla="*/ 2656176 w 5102663"/>
              <a:gd name="connsiteY77" fmla="*/ 1816169 h 2414230"/>
              <a:gd name="connsiteX78" fmla="*/ 2655498 w 5102663"/>
              <a:gd name="connsiteY78" fmla="*/ 1817581 h 2414230"/>
              <a:gd name="connsiteX79" fmla="*/ 2633059 w 5102663"/>
              <a:gd name="connsiteY79" fmla="*/ 1806361 h 2414230"/>
              <a:gd name="connsiteX80" fmla="*/ 2605010 w 5102663"/>
              <a:gd name="connsiteY80" fmla="*/ 1795141 h 2414230"/>
              <a:gd name="connsiteX81" fmla="*/ 2588180 w 5102663"/>
              <a:gd name="connsiteY81" fmla="*/ 1783922 h 2414230"/>
              <a:gd name="connsiteX82" fmla="*/ 2565741 w 5102663"/>
              <a:gd name="connsiteY82" fmla="*/ 1772702 h 2414230"/>
              <a:gd name="connsiteX83" fmla="*/ 2543302 w 5102663"/>
              <a:gd name="connsiteY83" fmla="*/ 1727824 h 2414230"/>
              <a:gd name="connsiteX84" fmla="*/ 2515253 w 5102663"/>
              <a:gd name="connsiteY84" fmla="*/ 1705384 h 2414230"/>
              <a:gd name="connsiteX85" fmla="*/ 2481594 w 5102663"/>
              <a:gd name="connsiteY85" fmla="*/ 1671725 h 2414230"/>
              <a:gd name="connsiteX86" fmla="*/ 2475984 w 5102663"/>
              <a:gd name="connsiteY86" fmla="*/ 1654896 h 2414230"/>
              <a:gd name="connsiteX87" fmla="*/ 2453545 w 5102663"/>
              <a:gd name="connsiteY87" fmla="*/ 1632457 h 2414230"/>
              <a:gd name="connsiteX88" fmla="*/ 2290860 w 5102663"/>
              <a:gd name="connsiteY88" fmla="*/ 1610017 h 2414230"/>
              <a:gd name="connsiteX89" fmla="*/ 2234762 w 5102663"/>
              <a:gd name="connsiteY89" fmla="*/ 1587578 h 2414230"/>
              <a:gd name="connsiteX90" fmla="*/ 2195493 w 5102663"/>
              <a:gd name="connsiteY90" fmla="*/ 1553919 h 2414230"/>
              <a:gd name="connsiteX91" fmla="*/ 2173054 w 5102663"/>
              <a:gd name="connsiteY91" fmla="*/ 1542700 h 2414230"/>
              <a:gd name="connsiteX92" fmla="*/ 2156224 w 5102663"/>
              <a:gd name="connsiteY92" fmla="*/ 1537090 h 2414230"/>
              <a:gd name="connsiteX93" fmla="*/ 2116956 w 5102663"/>
              <a:gd name="connsiteY93" fmla="*/ 1525870 h 2414230"/>
              <a:gd name="connsiteX94" fmla="*/ 2088907 w 5102663"/>
              <a:gd name="connsiteY94" fmla="*/ 1514651 h 2414230"/>
              <a:gd name="connsiteX95" fmla="*/ 2072077 w 5102663"/>
              <a:gd name="connsiteY95" fmla="*/ 1497821 h 2414230"/>
              <a:gd name="connsiteX96" fmla="*/ 1993540 w 5102663"/>
              <a:gd name="connsiteY96" fmla="*/ 1408064 h 2414230"/>
              <a:gd name="connsiteX97" fmla="*/ 1959881 w 5102663"/>
              <a:gd name="connsiteY97" fmla="*/ 1385625 h 2414230"/>
              <a:gd name="connsiteX98" fmla="*/ 1931832 w 5102663"/>
              <a:gd name="connsiteY98" fmla="*/ 1368795 h 2414230"/>
              <a:gd name="connsiteX99" fmla="*/ 1898173 w 5102663"/>
              <a:gd name="connsiteY99" fmla="*/ 1340746 h 2414230"/>
              <a:gd name="connsiteX100" fmla="*/ 1875734 w 5102663"/>
              <a:gd name="connsiteY100" fmla="*/ 1323917 h 2414230"/>
              <a:gd name="connsiteX101" fmla="*/ 1791586 w 5102663"/>
              <a:gd name="connsiteY101" fmla="*/ 1290258 h 2414230"/>
              <a:gd name="connsiteX102" fmla="*/ 1769147 w 5102663"/>
              <a:gd name="connsiteY102" fmla="*/ 1279038 h 2414230"/>
              <a:gd name="connsiteX103" fmla="*/ 1735488 w 5102663"/>
              <a:gd name="connsiteY103" fmla="*/ 1245379 h 2414230"/>
              <a:gd name="connsiteX104" fmla="*/ 1707439 w 5102663"/>
              <a:gd name="connsiteY104" fmla="*/ 1222940 h 2414230"/>
              <a:gd name="connsiteX105" fmla="*/ 1696220 w 5102663"/>
              <a:gd name="connsiteY105" fmla="*/ 1206111 h 2414230"/>
              <a:gd name="connsiteX106" fmla="*/ 1673780 w 5102663"/>
              <a:gd name="connsiteY106" fmla="*/ 1183671 h 2414230"/>
              <a:gd name="connsiteX107" fmla="*/ 1662561 w 5102663"/>
              <a:gd name="connsiteY107" fmla="*/ 1166842 h 2414230"/>
              <a:gd name="connsiteX108" fmla="*/ 1640121 w 5102663"/>
              <a:gd name="connsiteY108" fmla="*/ 1150012 h 2414230"/>
              <a:gd name="connsiteX109" fmla="*/ 1600853 w 5102663"/>
              <a:gd name="connsiteY109" fmla="*/ 1110744 h 2414230"/>
              <a:gd name="connsiteX110" fmla="*/ 1584023 w 5102663"/>
              <a:gd name="connsiteY110" fmla="*/ 1093914 h 2414230"/>
              <a:gd name="connsiteX111" fmla="*/ 1550364 w 5102663"/>
              <a:gd name="connsiteY111" fmla="*/ 1060255 h 2414230"/>
              <a:gd name="connsiteX112" fmla="*/ 1527925 w 5102663"/>
              <a:gd name="connsiteY112" fmla="*/ 1032206 h 2414230"/>
              <a:gd name="connsiteX113" fmla="*/ 1483047 w 5102663"/>
              <a:gd name="connsiteY113" fmla="*/ 1009767 h 2414230"/>
              <a:gd name="connsiteX114" fmla="*/ 1443778 w 5102663"/>
              <a:gd name="connsiteY114" fmla="*/ 970498 h 2414230"/>
              <a:gd name="connsiteX115" fmla="*/ 1421339 w 5102663"/>
              <a:gd name="connsiteY115" fmla="*/ 953669 h 2414230"/>
              <a:gd name="connsiteX116" fmla="*/ 1387680 w 5102663"/>
              <a:gd name="connsiteY116" fmla="*/ 931230 h 2414230"/>
              <a:gd name="connsiteX117" fmla="*/ 1354021 w 5102663"/>
              <a:gd name="connsiteY117" fmla="*/ 914400 h 2414230"/>
              <a:gd name="connsiteX118" fmla="*/ 1275483 w 5102663"/>
              <a:gd name="connsiteY118" fmla="*/ 863912 h 2414230"/>
              <a:gd name="connsiteX119" fmla="*/ 1213775 w 5102663"/>
              <a:gd name="connsiteY119" fmla="*/ 847082 h 2414230"/>
              <a:gd name="connsiteX120" fmla="*/ 1196946 w 5102663"/>
              <a:gd name="connsiteY120" fmla="*/ 841473 h 2414230"/>
              <a:gd name="connsiteX121" fmla="*/ 1174507 w 5102663"/>
              <a:gd name="connsiteY121" fmla="*/ 819033 h 2414230"/>
              <a:gd name="connsiteX122" fmla="*/ 1157677 w 5102663"/>
              <a:gd name="connsiteY122" fmla="*/ 813424 h 2414230"/>
              <a:gd name="connsiteX123" fmla="*/ 1011822 w 5102663"/>
              <a:gd name="connsiteY123" fmla="*/ 751716 h 2414230"/>
              <a:gd name="connsiteX124" fmla="*/ 922065 w 5102663"/>
              <a:gd name="connsiteY124" fmla="*/ 706837 h 2414230"/>
              <a:gd name="connsiteX125" fmla="*/ 905235 w 5102663"/>
              <a:gd name="connsiteY125" fmla="*/ 690008 h 2414230"/>
              <a:gd name="connsiteX126" fmla="*/ 787429 w 5102663"/>
              <a:gd name="connsiteY126" fmla="*/ 639519 h 2414230"/>
              <a:gd name="connsiteX127" fmla="*/ 720112 w 5102663"/>
              <a:gd name="connsiteY127" fmla="*/ 605860 h 2414230"/>
              <a:gd name="connsiteX128" fmla="*/ 546207 w 5102663"/>
              <a:gd name="connsiteY128" fmla="*/ 555372 h 2414230"/>
              <a:gd name="connsiteX129" fmla="*/ 495719 w 5102663"/>
              <a:gd name="connsiteY129" fmla="*/ 510493 h 2414230"/>
              <a:gd name="connsiteX130" fmla="*/ 383523 w 5102663"/>
              <a:gd name="connsiteY130" fmla="*/ 460005 h 2414230"/>
              <a:gd name="connsiteX131" fmla="*/ 372303 w 5102663"/>
              <a:gd name="connsiteY131" fmla="*/ 443176 h 2414230"/>
              <a:gd name="connsiteX132" fmla="*/ 333034 w 5102663"/>
              <a:gd name="connsiteY132" fmla="*/ 409517 h 2414230"/>
              <a:gd name="connsiteX133" fmla="*/ 310595 w 5102663"/>
              <a:gd name="connsiteY133" fmla="*/ 375858 h 2414230"/>
              <a:gd name="connsiteX134" fmla="*/ 288156 w 5102663"/>
              <a:gd name="connsiteY134" fmla="*/ 353419 h 2414230"/>
              <a:gd name="connsiteX135" fmla="*/ 265716 w 5102663"/>
              <a:gd name="connsiteY135" fmla="*/ 319760 h 2414230"/>
              <a:gd name="connsiteX136" fmla="*/ 192789 w 5102663"/>
              <a:gd name="connsiteY136" fmla="*/ 258052 h 2414230"/>
              <a:gd name="connsiteX137" fmla="*/ 159130 w 5102663"/>
              <a:gd name="connsiteY137" fmla="*/ 230003 h 2414230"/>
              <a:gd name="connsiteX138" fmla="*/ 142301 w 5102663"/>
              <a:gd name="connsiteY138" fmla="*/ 196344 h 2414230"/>
              <a:gd name="connsiteX139" fmla="*/ 125471 w 5102663"/>
              <a:gd name="connsiteY139" fmla="*/ 179514 h 2414230"/>
              <a:gd name="connsiteX140" fmla="*/ 108642 w 5102663"/>
              <a:gd name="connsiteY140" fmla="*/ 157075 h 2414230"/>
              <a:gd name="connsiteX141" fmla="*/ 80593 w 5102663"/>
              <a:gd name="connsiteY141" fmla="*/ 123416 h 2414230"/>
              <a:gd name="connsiteX142" fmla="*/ 63763 w 5102663"/>
              <a:gd name="connsiteY142" fmla="*/ 106587 h 2414230"/>
              <a:gd name="connsiteX143" fmla="*/ 46934 w 5102663"/>
              <a:gd name="connsiteY143" fmla="*/ 84147 h 2414230"/>
              <a:gd name="connsiteX144" fmla="*/ 13275 w 5102663"/>
              <a:gd name="connsiteY144" fmla="*/ 39269 h 2414230"/>
              <a:gd name="connsiteX145" fmla="*/ 2055 w 5102663"/>
              <a:gd name="connsiteY145" fmla="*/ 22439 h 2414230"/>
              <a:gd name="connsiteX146" fmla="*/ 2055 w 5102663"/>
              <a:gd name="connsiteY146" fmla="*/ 0 h 241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102663" h="2414230">
                <a:moveTo>
                  <a:pt x="5095768" y="342199"/>
                </a:moveTo>
                <a:cubicBezTo>
                  <a:pt x="5055932" y="328920"/>
                  <a:pt x="5102663" y="345960"/>
                  <a:pt x="5034060" y="308540"/>
                </a:cubicBezTo>
                <a:cubicBezTo>
                  <a:pt x="5028869" y="305708"/>
                  <a:pt x="5022400" y="305802"/>
                  <a:pt x="5017231" y="302930"/>
                </a:cubicBezTo>
                <a:cubicBezTo>
                  <a:pt x="4998031" y="292263"/>
                  <a:pt x="4982350" y="276343"/>
                  <a:pt x="4961132" y="269271"/>
                </a:cubicBezTo>
                <a:cubicBezTo>
                  <a:pt x="4952086" y="266256"/>
                  <a:pt x="4942433" y="265532"/>
                  <a:pt x="4933083" y="263662"/>
                </a:cubicBezTo>
                <a:cubicBezTo>
                  <a:pt x="4927473" y="259922"/>
                  <a:pt x="4922284" y="255457"/>
                  <a:pt x="4916254" y="252442"/>
                </a:cubicBezTo>
                <a:cubicBezTo>
                  <a:pt x="4901698" y="245164"/>
                  <a:pt x="4880128" y="244094"/>
                  <a:pt x="4865766" y="241222"/>
                </a:cubicBezTo>
                <a:cubicBezTo>
                  <a:pt x="4848861" y="237841"/>
                  <a:pt x="4831935" y="234445"/>
                  <a:pt x="4815277" y="230003"/>
                </a:cubicBezTo>
                <a:cubicBezTo>
                  <a:pt x="4803850" y="226956"/>
                  <a:pt x="4792838" y="222523"/>
                  <a:pt x="4781618" y="218783"/>
                </a:cubicBezTo>
                <a:cubicBezTo>
                  <a:pt x="4697353" y="190694"/>
                  <a:pt x="4770722" y="213329"/>
                  <a:pt x="4551616" y="207563"/>
                </a:cubicBezTo>
                <a:cubicBezTo>
                  <a:pt x="4506737" y="209433"/>
                  <a:pt x="4461623" y="208213"/>
                  <a:pt x="4416980" y="213173"/>
                </a:cubicBezTo>
                <a:cubicBezTo>
                  <a:pt x="4410279" y="213918"/>
                  <a:pt x="4406181" y="221378"/>
                  <a:pt x="4400151" y="224393"/>
                </a:cubicBezTo>
                <a:cubicBezTo>
                  <a:pt x="4353692" y="247623"/>
                  <a:pt x="4414729" y="209065"/>
                  <a:pt x="4366492" y="241222"/>
                </a:cubicBezTo>
                <a:cubicBezTo>
                  <a:pt x="4362752" y="252442"/>
                  <a:pt x="4362368" y="265420"/>
                  <a:pt x="4355272" y="274881"/>
                </a:cubicBezTo>
                <a:cubicBezTo>
                  <a:pt x="4348049" y="284512"/>
                  <a:pt x="4333784" y="302667"/>
                  <a:pt x="4327223" y="314150"/>
                </a:cubicBezTo>
                <a:cubicBezTo>
                  <a:pt x="4323074" y="321411"/>
                  <a:pt x="4321511" y="330296"/>
                  <a:pt x="4316004" y="336589"/>
                </a:cubicBezTo>
                <a:cubicBezTo>
                  <a:pt x="4308119" y="345600"/>
                  <a:pt x="4297637" y="351985"/>
                  <a:pt x="4287954" y="359028"/>
                </a:cubicBezTo>
                <a:cubicBezTo>
                  <a:pt x="4255307" y="382772"/>
                  <a:pt x="4264488" y="378071"/>
                  <a:pt x="4237466" y="387077"/>
                </a:cubicBezTo>
                <a:cubicBezTo>
                  <a:pt x="4229986" y="392687"/>
                  <a:pt x="4222687" y="398545"/>
                  <a:pt x="4215027" y="403907"/>
                </a:cubicBezTo>
                <a:cubicBezTo>
                  <a:pt x="4203980" y="411640"/>
                  <a:pt x="4190903" y="416811"/>
                  <a:pt x="4181368" y="426346"/>
                </a:cubicBezTo>
                <a:cubicBezTo>
                  <a:pt x="4175758" y="431956"/>
                  <a:pt x="4169618" y="437081"/>
                  <a:pt x="4164539" y="443176"/>
                </a:cubicBezTo>
                <a:cubicBezTo>
                  <a:pt x="4160223" y="448355"/>
                  <a:pt x="4158086" y="455238"/>
                  <a:pt x="4153319" y="460005"/>
                </a:cubicBezTo>
                <a:cubicBezTo>
                  <a:pt x="4146708" y="466616"/>
                  <a:pt x="4137830" y="470580"/>
                  <a:pt x="4130880" y="476835"/>
                </a:cubicBezTo>
                <a:cubicBezTo>
                  <a:pt x="4080389" y="522276"/>
                  <a:pt x="4115937" y="497925"/>
                  <a:pt x="4074781" y="527323"/>
                </a:cubicBezTo>
                <a:cubicBezTo>
                  <a:pt x="4069295" y="531242"/>
                  <a:pt x="4064348" y="536411"/>
                  <a:pt x="4057952" y="538543"/>
                </a:cubicBezTo>
                <a:cubicBezTo>
                  <a:pt x="4047161" y="542140"/>
                  <a:pt x="4035632" y="543257"/>
                  <a:pt x="4024293" y="544152"/>
                </a:cubicBezTo>
                <a:cubicBezTo>
                  <a:pt x="3964524" y="548870"/>
                  <a:pt x="3904626" y="551781"/>
                  <a:pt x="3844779" y="555372"/>
                </a:cubicBezTo>
                <a:lnTo>
                  <a:pt x="3743802" y="560982"/>
                </a:lnTo>
                <a:cubicBezTo>
                  <a:pt x="3739882" y="563334"/>
                  <a:pt x="3706330" y="582859"/>
                  <a:pt x="3698924" y="589031"/>
                </a:cubicBezTo>
                <a:cubicBezTo>
                  <a:pt x="3682723" y="602532"/>
                  <a:pt x="3681908" y="606139"/>
                  <a:pt x="3670875" y="622690"/>
                </a:cubicBezTo>
                <a:cubicBezTo>
                  <a:pt x="3669005" y="630170"/>
                  <a:pt x="3667383" y="637716"/>
                  <a:pt x="3665265" y="645129"/>
                </a:cubicBezTo>
                <a:cubicBezTo>
                  <a:pt x="3663640" y="650815"/>
                  <a:pt x="3660243" y="656074"/>
                  <a:pt x="3659655" y="661958"/>
                </a:cubicBezTo>
                <a:cubicBezTo>
                  <a:pt x="3656486" y="693644"/>
                  <a:pt x="3656928" y="725612"/>
                  <a:pt x="3654045" y="757325"/>
                </a:cubicBezTo>
                <a:cubicBezTo>
                  <a:pt x="3651999" y="779826"/>
                  <a:pt x="3638345" y="819016"/>
                  <a:pt x="3631606" y="835863"/>
                </a:cubicBezTo>
                <a:cubicBezTo>
                  <a:pt x="3627866" y="845213"/>
                  <a:pt x="3623827" y="854448"/>
                  <a:pt x="3620386" y="863912"/>
                </a:cubicBezTo>
                <a:cubicBezTo>
                  <a:pt x="3616344" y="875026"/>
                  <a:pt x="3614123" y="886833"/>
                  <a:pt x="3609167" y="897571"/>
                </a:cubicBezTo>
                <a:cubicBezTo>
                  <a:pt x="3599504" y="918508"/>
                  <a:pt x="3587879" y="935111"/>
                  <a:pt x="3575508" y="953669"/>
                </a:cubicBezTo>
                <a:cubicBezTo>
                  <a:pt x="3573638" y="1013507"/>
                  <a:pt x="3574376" y="1073483"/>
                  <a:pt x="3569898" y="1133183"/>
                </a:cubicBezTo>
                <a:cubicBezTo>
                  <a:pt x="3568745" y="1148560"/>
                  <a:pt x="3561702" y="1162941"/>
                  <a:pt x="3558678" y="1178062"/>
                </a:cubicBezTo>
                <a:cubicBezTo>
                  <a:pt x="3556808" y="1187412"/>
                  <a:pt x="3554519" y="1196687"/>
                  <a:pt x="3553069" y="1206111"/>
                </a:cubicBezTo>
                <a:cubicBezTo>
                  <a:pt x="3541036" y="1284332"/>
                  <a:pt x="3555729" y="1217910"/>
                  <a:pt x="3536239" y="1295868"/>
                </a:cubicBezTo>
                <a:lnTo>
                  <a:pt x="3880004" y="1522364"/>
                </a:lnTo>
                <a:lnTo>
                  <a:pt x="4474364" y="1492923"/>
                </a:lnTo>
                <a:lnTo>
                  <a:pt x="3811424" y="1609994"/>
                </a:lnTo>
                <a:lnTo>
                  <a:pt x="3530629" y="1394507"/>
                </a:lnTo>
                <a:cubicBezTo>
                  <a:pt x="3528759" y="1411336"/>
                  <a:pt x="3527415" y="1352032"/>
                  <a:pt x="3525020" y="1368795"/>
                </a:cubicBezTo>
                <a:cubicBezTo>
                  <a:pt x="3520123" y="1403075"/>
                  <a:pt x="3519923" y="1388669"/>
                  <a:pt x="3513800" y="1419284"/>
                </a:cubicBezTo>
                <a:cubicBezTo>
                  <a:pt x="3511569" y="1430438"/>
                  <a:pt x="3510225" y="1441752"/>
                  <a:pt x="3508190" y="1452943"/>
                </a:cubicBezTo>
                <a:cubicBezTo>
                  <a:pt x="3506484" y="1462324"/>
                  <a:pt x="3504030" y="1471568"/>
                  <a:pt x="3502580" y="1480992"/>
                </a:cubicBezTo>
                <a:cubicBezTo>
                  <a:pt x="3488991" y="1569320"/>
                  <a:pt x="3504225" y="1489591"/>
                  <a:pt x="3491361" y="1553919"/>
                </a:cubicBezTo>
                <a:cubicBezTo>
                  <a:pt x="3487869" y="1634222"/>
                  <a:pt x="3486792" y="1715446"/>
                  <a:pt x="3474531" y="1795141"/>
                </a:cubicBezTo>
                <a:cubicBezTo>
                  <a:pt x="3473081" y="1804565"/>
                  <a:pt x="3470791" y="1813840"/>
                  <a:pt x="3468921" y="1823190"/>
                </a:cubicBezTo>
                <a:cubicBezTo>
                  <a:pt x="3467051" y="1841890"/>
                  <a:pt x="3465970" y="1860685"/>
                  <a:pt x="3463312" y="1879289"/>
                </a:cubicBezTo>
                <a:cubicBezTo>
                  <a:pt x="3458882" y="1910301"/>
                  <a:pt x="3457670" y="1894333"/>
                  <a:pt x="3446482" y="1924167"/>
                </a:cubicBezTo>
                <a:cubicBezTo>
                  <a:pt x="3423264" y="1986079"/>
                  <a:pt x="3466000" y="1899131"/>
                  <a:pt x="3424043" y="1974655"/>
                </a:cubicBezTo>
                <a:cubicBezTo>
                  <a:pt x="3419982" y="1981966"/>
                  <a:pt x="3468183" y="2402626"/>
                  <a:pt x="3462829" y="2409051"/>
                </a:cubicBezTo>
                <a:cubicBezTo>
                  <a:pt x="3458513" y="2414230"/>
                  <a:pt x="3363380" y="2004395"/>
                  <a:pt x="3357894" y="2008314"/>
                </a:cubicBezTo>
                <a:cubicBezTo>
                  <a:pt x="3313362" y="2003408"/>
                  <a:pt x="3362092" y="2033909"/>
                  <a:pt x="3364702" y="2036714"/>
                </a:cubicBezTo>
                <a:cubicBezTo>
                  <a:pt x="3367312" y="2039519"/>
                  <a:pt x="3377126" y="2021572"/>
                  <a:pt x="3373554" y="2025144"/>
                </a:cubicBezTo>
                <a:cubicBezTo>
                  <a:pt x="3369926" y="2028687"/>
                  <a:pt x="3379837" y="2023025"/>
                  <a:pt x="3374227" y="2029570"/>
                </a:cubicBezTo>
                <a:cubicBezTo>
                  <a:pt x="3368617" y="2036115"/>
                  <a:pt x="3349358" y="2057670"/>
                  <a:pt x="3339896" y="2064412"/>
                </a:cubicBezTo>
                <a:cubicBezTo>
                  <a:pt x="3333358" y="2068498"/>
                  <a:pt x="3324936" y="2068152"/>
                  <a:pt x="3317456" y="2070022"/>
                </a:cubicBezTo>
                <a:cubicBezTo>
                  <a:pt x="3268838" y="2066282"/>
                  <a:pt x="3219416" y="2068366"/>
                  <a:pt x="3171601" y="2058803"/>
                </a:cubicBezTo>
                <a:cubicBezTo>
                  <a:pt x="3149397" y="2054362"/>
                  <a:pt x="3151842" y="2030654"/>
                  <a:pt x="3137942" y="2019534"/>
                </a:cubicBezTo>
                <a:cubicBezTo>
                  <a:pt x="3133325" y="2015840"/>
                  <a:pt x="3126911" y="2015084"/>
                  <a:pt x="3121113" y="2013924"/>
                </a:cubicBezTo>
                <a:cubicBezTo>
                  <a:pt x="3108147" y="2011331"/>
                  <a:pt x="3094773" y="2011084"/>
                  <a:pt x="3081844" y="2008314"/>
                </a:cubicBezTo>
                <a:cubicBezTo>
                  <a:pt x="3068533" y="2005462"/>
                  <a:pt x="3055569" y="2001156"/>
                  <a:pt x="3042575" y="1997095"/>
                </a:cubicBezTo>
                <a:cubicBezTo>
                  <a:pt x="2971196" y="1974789"/>
                  <a:pt x="3014994" y="1988154"/>
                  <a:pt x="2964038" y="1969046"/>
                </a:cubicBezTo>
                <a:cubicBezTo>
                  <a:pt x="2958501" y="1966970"/>
                  <a:pt x="2952894" y="1965061"/>
                  <a:pt x="2947208" y="1963436"/>
                </a:cubicBezTo>
                <a:cubicBezTo>
                  <a:pt x="2939795" y="1961318"/>
                  <a:pt x="2931988" y="1960533"/>
                  <a:pt x="2924769" y="1957826"/>
                </a:cubicBezTo>
                <a:cubicBezTo>
                  <a:pt x="2916939" y="1954890"/>
                  <a:pt x="2909288" y="1951245"/>
                  <a:pt x="2902330" y="1946606"/>
                </a:cubicBezTo>
                <a:cubicBezTo>
                  <a:pt x="2892368" y="1939964"/>
                  <a:pt x="2884243" y="1930809"/>
                  <a:pt x="2874281" y="1924167"/>
                </a:cubicBezTo>
                <a:cubicBezTo>
                  <a:pt x="2831186" y="1895437"/>
                  <a:pt x="2872277" y="1932867"/>
                  <a:pt x="2829402" y="1896118"/>
                </a:cubicBezTo>
                <a:cubicBezTo>
                  <a:pt x="2783126" y="1856454"/>
                  <a:pt x="2844476" y="1900675"/>
                  <a:pt x="2790134" y="1868069"/>
                </a:cubicBezTo>
                <a:cubicBezTo>
                  <a:pt x="2778571" y="1861131"/>
                  <a:pt x="2768751" y="1851210"/>
                  <a:pt x="2756475" y="1845630"/>
                </a:cubicBezTo>
                <a:cubicBezTo>
                  <a:pt x="2747795" y="1841684"/>
                  <a:pt x="2497595" y="2033029"/>
                  <a:pt x="2488396" y="2030520"/>
                </a:cubicBezTo>
                <a:cubicBezTo>
                  <a:pt x="2476986" y="2027408"/>
                  <a:pt x="2706240" y="1831668"/>
                  <a:pt x="2694767" y="1828800"/>
                </a:cubicBezTo>
                <a:cubicBezTo>
                  <a:pt x="2729379" y="1794609"/>
                  <a:pt x="2662721" y="1818039"/>
                  <a:pt x="2656176" y="1816169"/>
                </a:cubicBezTo>
                <a:cubicBezTo>
                  <a:pt x="2649631" y="1814299"/>
                  <a:pt x="2665999" y="1820750"/>
                  <a:pt x="2655498" y="1817581"/>
                </a:cubicBezTo>
                <a:cubicBezTo>
                  <a:pt x="2647812" y="1814287"/>
                  <a:pt x="2640701" y="1809757"/>
                  <a:pt x="2633059" y="1806361"/>
                </a:cubicBezTo>
                <a:cubicBezTo>
                  <a:pt x="2623857" y="1802271"/>
                  <a:pt x="2614017" y="1799644"/>
                  <a:pt x="2605010" y="1795141"/>
                </a:cubicBezTo>
                <a:cubicBezTo>
                  <a:pt x="2598980" y="1792126"/>
                  <a:pt x="2594034" y="1787267"/>
                  <a:pt x="2588180" y="1783922"/>
                </a:cubicBezTo>
                <a:cubicBezTo>
                  <a:pt x="2580919" y="1779773"/>
                  <a:pt x="2573221" y="1776442"/>
                  <a:pt x="2565741" y="1772702"/>
                </a:cubicBezTo>
                <a:cubicBezTo>
                  <a:pt x="2559796" y="1754870"/>
                  <a:pt x="2557432" y="1743721"/>
                  <a:pt x="2543302" y="1727824"/>
                </a:cubicBezTo>
                <a:cubicBezTo>
                  <a:pt x="2535347" y="1718875"/>
                  <a:pt x="2524113" y="1713438"/>
                  <a:pt x="2515253" y="1705384"/>
                </a:cubicBezTo>
                <a:cubicBezTo>
                  <a:pt x="2503512" y="1694711"/>
                  <a:pt x="2481594" y="1671725"/>
                  <a:pt x="2481594" y="1671725"/>
                </a:cubicBezTo>
                <a:cubicBezTo>
                  <a:pt x="2479724" y="1666115"/>
                  <a:pt x="2479421" y="1659708"/>
                  <a:pt x="2475984" y="1654896"/>
                </a:cubicBezTo>
                <a:cubicBezTo>
                  <a:pt x="2469836" y="1646288"/>
                  <a:pt x="2461506" y="1639423"/>
                  <a:pt x="2453545" y="1632457"/>
                </a:cubicBezTo>
                <a:cubicBezTo>
                  <a:pt x="2402639" y="1587914"/>
                  <a:pt x="2395602" y="1614207"/>
                  <a:pt x="2290860" y="1610017"/>
                </a:cubicBezTo>
                <a:cubicBezTo>
                  <a:pt x="2269274" y="1602822"/>
                  <a:pt x="2253632" y="1599372"/>
                  <a:pt x="2234762" y="1587578"/>
                </a:cubicBezTo>
                <a:cubicBezTo>
                  <a:pt x="2157864" y="1539516"/>
                  <a:pt x="2259760" y="1599824"/>
                  <a:pt x="2195493" y="1553919"/>
                </a:cubicBezTo>
                <a:cubicBezTo>
                  <a:pt x="2188688" y="1549058"/>
                  <a:pt x="2180740" y="1545994"/>
                  <a:pt x="2173054" y="1542700"/>
                </a:cubicBezTo>
                <a:cubicBezTo>
                  <a:pt x="2167619" y="1540371"/>
                  <a:pt x="2161888" y="1538789"/>
                  <a:pt x="2156224" y="1537090"/>
                </a:cubicBezTo>
                <a:cubicBezTo>
                  <a:pt x="2143185" y="1533178"/>
                  <a:pt x="2129871" y="1530175"/>
                  <a:pt x="2116956" y="1525870"/>
                </a:cubicBezTo>
                <a:cubicBezTo>
                  <a:pt x="2107403" y="1522686"/>
                  <a:pt x="2098257" y="1518391"/>
                  <a:pt x="2088907" y="1514651"/>
                </a:cubicBezTo>
                <a:cubicBezTo>
                  <a:pt x="2083297" y="1509041"/>
                  <a:pt x="2077101" y="1503961"/>
                  <a:pt x="2072077" y="1497821"/>
                </a:cubicBezTo>
                <a:cubicBezTo>
                  <a:pt x="2047269" y="1467501"/>
                  <a:pt x="2027265" y="1430547"/>
                  <a:pt x="1993540" y="1408064"/>
                </a:cubicBezTo>
                <a:cubicBezTo>
                  <a:pt x="1982320" y="1400584"/>
                  <a:pt x="1971257" y="1392864"/>
                  <a:pt x="1959881" y="1385625"/>
                </a:cubicBezTo>
                <a:cubicBezTo>
                  <a:pt x="1950682" y="1379771"/>
                  <a:pt x="1940208" y="1375775"/>
                  <a:pt x="1931832" y="1368795"/>
                </a:cubicBezTo>
                <a:cubicBezTo>
                  <a:pt x="1920612" y="1359445"/>
                  <a:pt x="1909577" y="1349869"/>
                  <a:pt x="1898173" y="1340746"/>
                </a:cubicBezTo>
                <a:cubicBezTo>
                  <a:pt x="1890872" y="1334905"/>
                  <a:pt x="1884184" y="1327919"/>
                  <a:pt x="1875734" y="1323917"/>
                </a:cubicBezTo>
                <a:cubicBezTo>
                  <a:pt x="1848432" y="1310985"/>
                  <a:pt x="1818606" y="1303769"/>
                  <a:pt x="1791586" y="1290258"/>
                </a:cubicBezTo>
                <a:cubicBezTo>
                  <a:pt x="1784106" y="1286518"/>
                  <a:pt x="1775677" y="1284262"/>
                  <a:pt x="1769147" y="1279038"/>
                </a:cubicBezTo>
                <a:cubicBezTo>
                  <a:pt x="1756757" y="1269126"/>
                  <a:pt x="1747229" y="1256052"/>
                  <a:pt x="1735488" y="1245379"/>
                </a:cubicBezTo>
                <a:cubicBezTo>
                  <a:pt x="1726628" y="1237325"/>
                  <a:pt x="1715905" y="1231406"/>
                  <a:pt x="1707439" y="1222940"/>
                </a:cubicBezTo>
                <a:cubicBezTo>
                  <a:pt x="1702672" y="1218173"/>
                  <a:pt x="1700608" y="1211230"/>
                  <a:pt x="1696220" y="1206111"/>
                </a:cubicBezTo>
                <a:cubicBezTo>
                  <a:pt x="1689336" y="1198079"/>
                  <a:pt x="1680664" y="1191703"/>
                  <a:pt x="1673780" y="1183671"/>
                </a:cubicBezTo>
                <a:cubicBezTo>
                  <a:pt x="1669392" y="1178552"/>
                  <a:pt x="1667328" y="1171609"/>
                  <a:pt x="1662561" y="1166842"/>
                </a:cubicBezTo>
                <a:cubicBezTo>
                  <a:pt x="1655950" y="1160231"/>
                  <a:pt x="1647039" y="1156301"/>
                  <a:pt x="1640121" y="1150012"/>
                </a:cubicBezTo>
                <a:cubicBezTo>
                  <a:pt x="1626424" y="1137560"/>
                  <a:pt x="1613942" y="1123833"/>
                  <a:pt x="1600853" y="1110744"/>
                </a:cubicBezTo>
                <a:lnTo>
                  <a:pt x="1584023" y="1093914"/>
                </a:lnTo>
                <a:cubicBezTo>
                  <a:pt x="1572803" y="1082694"/>
                  <a:pt x="1560276" y="1072645"/>
                  <a:pt x="1550364" y="1060255"/>
                </a:cubicBezTo>
                <a:cubicBezTo>
                  <a:pt x="1542884" y="1050905"/>
                  <a:pt x="1537504" y="1039390"/>
                  <a:pt x="1527925" y="1032206"/>
                </a:cubicBezTo>
                <a:cubicBezTo>
                  <a:pt x="1514545" y="1022171"/>
                  <a:pt x="1497494" y="1018194"/>
                  <a:pt x="1483047" y="1009767"/>
                </a:cubicBezTo>
                <a:cubicBezTo>
                  <a:pt x="1447139" y="988821"/>
                  <a:pt x="1472204" y="998925"/>
                  <a:pt x="1443778" y="970498"/>
                </a:cubicBezTo>
                <a:cubicBezTo>
                  <a:pt x="1437167" y="963887"/>
                  <a:pt x="1428998" y="959031"/>
                  <a:pt x="1421339" y="953669"/>
                </a:cubicBezTo>
                <a:cubicBezTo>
                  <a:pt x="1410292" y="945936"/>
                  <a:pt x="1399327" y="938024"/>
                  <a:pt x="1387680" y="931230"/>
                </a:cubicBezTo>
                <a:cubicBezTo>
                  <a:pt x="1376845" y="924909"/>
                  <a:pt x="1364458" y="921358"/>
                  <a:pt x="1354021" y="914400"/>
                </a:cubicBezTo>
                <a:cubicBezTo>
                  <a:pt x="1303845" y="880949"/>
                  <a:pt x="1337626" y="886807"/>
                  <a:pt x="1275483" y="863912"/>
                </a:cubicBezTo>
                <a:cubicBezTo>
                  <a:pt x="1255477" y="856541"/>
                  <a:pt x="1234275" y="852939"/>
                  <a:pt x="1213775" y="847082"/>
                </a:cubicBezTo>
                <a:cubicBezTo>
                  <a:pt x="1208089" y="845458"/>
                  <a:pt x="1202556" y="843343"/>
                  <a:pt x="1196946" y="841473"/>
                </a:cubicBezTo>
                <a:cubicBezTo>
                  <a:pt x="1189466" y="833993"/>
                  <a:pt x="1183115" y="825181"/>
                  <a:pt x="1174507" y="819033"/>
                </a:cubicBezTo>
                <a:cubicBezTo>
                  <a:pt x="1169695" y="815596"/>
                  <a:pt x="1163141" y="815685"/>
                  <a:pt x="1157677" y="813424"/>
                </a:cubicBezTo>
                <a:cubicBezTo>
                  <a:pt x="1108898" y="793240"/>
                  <a:pt x="1059880" y="773561"/>
                  <a:pt x="1011822" y="751716"/>
                </a:cubicBezTo>
                <a:cubicBezTo>
                  <a:pt x="990084" y="741835"/>
                  <a:pt x="945411" y="724346"/>
                  <a:pt x="922065" y="706837"/>
                </a:cubicBezTo>
                <a:cubicBezTo>
                  <a:pt x="915718" y="702077"/>
                  <a:pt x="912123" y="693944"/>
                  <a:pt x="905235" y="690008"/>
                </a:cubicBezTo>
                <a:cubicBezTo>
                  <a:pt x="864868" y="666941"/>
                  <a:pt x="829141" y="658479"/>
                  <a:pt x="787429" y="639519"/>
                </a:cubicBezTo>
                <a:cubicBezTo>
                  <a:pt x="764590" y="629138"/>
                  <a:pt x="743630" y="614595"/>
                  <a:pt x="720112" y="605860"/>
                </a:cubicBezTo>
                <a:cubicBezTo>
                  <a:pt x="655771" y="581962"/>
                  <a:pt x="607453" y="570684"/>
                  <a:pt x="546207" y="555372"/>
                </a:cubicBezTo>
                <a:cubicBezTo>
                  <a:pt x="531048" y="540213"/>
                  <a:pt x="513385" y="521534"/>
                  <a:pt x="495719" y="510493"/>
                </a:cubicBezTo>
                <a:cubicBezTo>
                  <a:pt x="462781" y="489907"/>
                  <a:pt x="419368" y="474343"/>
                  <a:pt x="383523" y="460005"/>
                </a:cubicBezTo>
                <a:cubicBezTo>
                  <a:pt x="379783" y="454395"/>
                  <a:pt x="377070" y="447943"/>
                  <a:pt x="372303" y="443176"/>
                </a:cubicBezTo>
                <a:cubicBezTo>
                  <a:pt x="329845" y="400718"/>
                  <a:pt x="386644" y="476528"/>
                  <a:pt x="333034" y="409517"/>
                </a:cubicBezTo>
                <a:cubicBezTo>
                  <a:pt x="324610" y="398988"/>
                  <a:pt x="319019" y="386388"/>
                  <a:pt x="310595" y="375858"/>
                </a:cubicBezTo>
                <a:cubicBezTo>
                  <a:pt x="303987" y="367598"/>
                  <a:pt x="294764" y="361679"/>
                  <a:pt x="288156" y="353419"/>
                </a:cubicBezTo>
                <a:cubicBezTo>
                  <a:pt x="279732" y="342889"/>
                  <a:pt x="275251" y="329295"/>
                  <a:pt x="265716" y="319760"/>
                </a:cubicBezTo>
                <a:cubicBezTo>
                  <a:pt x="243199" y="297243"/>
                  <a:pt x="217147" y="278564"/>
                  <a:pt x="192789" y="258052"/>
                </a:cubicBezTo>
                <a:lnTo>
                  <a:pt x="159130" y="230003"/>
                </a:lnTo>
                <a:cubicBezTo>
                  <a:pt x="153520" y="218783"/>
                  <a:pt x="149259" y="206781"/>
                  <a:pt x="142301" y="196344"/>
                </a:cubicBezTo>
                <a:cubicBezTo>
                  <a:pt x="137900" y="189743"/>
                  <a:pt x="130634" y="185538"/>
                  <a:pt x="125471" y="179514"/>
                </a:cubicBezTo>
                <a:cubicBezTo>
                  <a:pt x="119386" y="172415"/>
                  <a:pt x="114483" y="164376"/>
                  <a:pt x="108642" y="157075"/>
                </a:cubicBezTo>
                <a:cubicBezTo>
                  <a:pt x="99519" y="145671"/>
                  <a:pt x="90296" y="134332"/>
                  <a:pt x="80593" y="123416"/>
                </a:cubicBezTo>
                <a:cubicBezTo>
                  <a:pt x="75322" y="117486"/>
                  <a:pt x="68926" y="112611"/>
                  <a:pt x="63763" y="106587"/>
                </a:cubicBezTo>
                <a:cubicBezTo>
                  <a:pt x="57678" y="99488"/>
                  <a:pt x="53019" y="91246"/>
                  <a:pt x="46934" y="84147"/>
                </a:cubicBezTo>
                <a:cubicBezTo>
                  <a:pt x="10611" y="41770"/>
                  <a:pt x="50380" y="98637"/>
                  <a:pt x="13275" y="39269"/>
                </a:cubicBezTo>
                <a:cubicBezTo>
                  <a:pt x="9702" y="33551"/>
                  <a:pt x="3907" y="28922"/>
                  <a:pt x="2055" y="22439"/>
                </a:cubicBezTo>
                <a:cubicBezTo>
                  <a:pt x="0" y="15247"/>
                  <a:pt x="2055" y="7480"/>
                  <a:pt x="2055" y="0"/>
                </a:cubicBezTo>
              </a:path>
            </a:pathLst>
          </a:cu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4930406"/>
            <a:ext cx="8210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dirty="0" err="1" smtClean="0">
                <a:solidFill>
                  <a:srgbClr val="FF0000"/>
                </a:solidFill>
              </a:rPr>
              <a:t>Magelanov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 err="1" smtClean="0">
                <a:solidFill>
                  <a:srgbClr val="FF0000"/>
                </a:solidFill>
              </a:rPr>
              <a:t>prolaz</a:t>
            </a:r>
            <a:r>
              <a:rPr lang="en-US" sz="1000" dirty="0" smtClean="0">
                <a:solidFill>
                  <a:srgbClr val="FF0000"/>
                </a:solidFill>
              </a:rPr>
              <a:t> du</a:t>
            </a:r>
            <a:r>
              <a:rPr lang="sr-Latn-CS" sz="1000" dirty="0" smtClean="0">
                <a:solidFill>
                  <a:srgbClr val="FF0000"/>
                </a:solidFill>
              </a:rPr>
              <a:t>žine 5</a:t>
            </a:r>
            <a:r>
              <a:rPr lang="en-US" sz="1000" dirty="0" smtClean="0">
                <a:solidFill>
                  <a:srgbClr val="FF0000"/>
                </a:solidFill>
              </a:rPr>
              <a:t>7</a:t>
            </a:r>
            <a:r>
              <a:rPr lang="sr-Latn-CS" sz="1000" dirty="0" smtClean="0">
                <a:solidFill>
                  <a:srgbClr val="FF0000"/>
                </a:solidFill>
              </a:rPr>
              <a:t>0 km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180059" y="4252924"/>
            <a:ext cx="22483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800" dirty="0">
                <a:solidFill>
                  <a:schemeClr val="bg1"/>
                </a:solidFill>
              </a:rPr>
              <a:t>CAP HORN – CABO DE HORNOS </a:t>
            </a:r>
          </a:p>
          <a:p>
            <a:pPr algn="l" eaLnBrk="1" hangingPunct="1">
              <a:spcBef>
                <a:spcPct val="50000"/>
              </a:spcBef>
            </a:pPr>
            <a:r>
              <a:rPr lang="sr-Latn-CS" sz="800" dirty="0">
                <a:solidFill>
                  <a:schemeClr val="bg1"/>
                </a:solidFill>
              </a:rPr>
              <a:t>KAAP HOORN – 55</a:t>
            </a:r>
            <a:r>
              <a:rPr lang="sr-Latn-CS" sz="800" baseline="30000" dirty="0">
                <a:solidFill>
                  <a:schemeClr val="bg1"/>
                </a:solidFill>
              </a:rPr>
              <a:t>o</a:t>
            </a:r>
            <a:r>
              <a:rPr lang="sr-Latn-CS" sz="800" dirty="0">
                <a:solidFill>
                  <a:schemeClr val="bg1"/>
                </a:solidFill>
              </a:rPr>
              <a:t> 59</a:t>
            </a:r>
            <a:r>
              <a:rPr lang="ja-JP" altLang="sr-Latn-CS" sz="800">
                <a:solidFill>
                  <a:schemeClr val="bg1"/>
                </a:solidFill>
              </a:rPr>
              <a:t>’</a:t>
            </a:r>
            <a:r>
              <a:rPr lang="sr-Latn-CS" sz="800" dirty="0">
                <a:solidFill>
                  <a:schemeClr val="bg1"/>
                </a:solidFill>
              </a:rPr>
              <a:t> 00</a:t>
            </a:r>
            <a:r>
              <a:rPr lang="ja-JP" altLang="sr-Latn-CS" sz="800">
                <a:solidFill>
                  <a:schemeClr val="bg1"/>
                </a:solidFill>
              </a:rPr>
              <a:t>”</a:t>
            </a:r>
            <a:r>
              <a:rPr lang="sr-Latn-CS" sz="800" dirty="0">
                <a:solidFill>
                  <a:schemeClr val="bg1"/>
                </a:solidFill>
              </a:rPr>
              <a:t> S 67</a:t>
            </a:r>
            <a:r>
              <a:rPr lang="sr-Latn-CS" sz="800" baseline="30000" dirty="0">
                <a:solidFill>
                  <a:schemeClr val="bg1"/>
                </a:solidFill>
              </a:rPr>
              <a:t>o</a:t>
            </a:r>
            <a:r>
              <a:rPr lang="sr-Latn-CS" sz="800" dirty="0">
                <a:solidFill>
                  <a:schemeClr val="bg1"/>
                </a:solidFill>
              </a:rPr>
              <a:t> 16</a:t>
            </a:r>
            <a:r>
              <a:rPr lang="ja-JP" altLang="sr-Latn-CS" sz="800">
                <a:solidFill>
                  <a:schemeClr val="bg1"/>
                </a:solidFill>
              </a:rPr>
              <a:t>’</a:t>
            </a:r>
            <a:r>
              <a:rPr lang="sr-Latn-CS" sz="800" dirty="0">
                <a:solidFill>
                  <a:schemeClr val="bg1"/>
                </a:solidFill>
              </a:rPr>
              <a:t> 00</a:t>
            </a:r>
            <a:r>
              <a:rPr lang="ja-JP" altLang="sr-Latn-CS" sz="800">
                <a:solidFill>
                  <a:schemeClr val="bg1"/>
                </a:solidFill>
              </a:rPr>
              <a:t>”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148263" y="520700"/>
            <a:ext cx="31686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00" dirty="0" err="1" smtClean="0">
                <a:solidFill>
                  <a:schemeClr val="bg1"/>
                </a:solidFill>
              </a:rPr>
              <a:t>Cabo</a:t>
            </a:r>
            <a:r>
              <a:rPr lang="en-US" sz="800" dirty="0" smtClean="0">
                <a:solidFill>
                  <a:schemeClr val="bg1"/>
                </a:solidFill>
              </a:rPr>
              <a:t> de </a:t>
            </a:r>
            <a:r>
              <a:rPr lang="sr-Latn-CS" sz="800" dirty="0" smtClean="0">
                <a:solidFill>
                  <a:schemeClr val="bg1"/>
                </a:solidFill>
              </a:rPr>
              <a:t>Las Virgenas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sr-Latn-CS" sz="800" dirty="0" smtClean="0">
                <a:solidFill>
                  <a:schemeClr val="bg1"/>
                </a:solidFill>
              </a:rPr>
              <a:t>21 </a:t>
            </a:r>
            <a:r>
              <a:rPr lang="sr-Latn-CS" sz="800" dirty="0">
                <a:solidFill>
                  <a:schemeClr val="bg1"/>
                </a:solidFill>
              </a:rPr>
              <a:t>oktobar 1520.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-47706" y="884785"/>
            <a:ext cx="13994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Cabo Deseado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 28. nov. 1520.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510517" y="3745452"/>
            <a:ext cx="132946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800" dirty="0">
                <a:solidFill>
                  <a:schemeClr val="bg1"/>
                </a:solidFill>
              </a:rPr>
              <a:t>Kanal BEAGLE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167313" y="911224"/>
            <a:ext cx="13607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00" dirty="0" err="1" smtClean="0">
                <a:solidFill>
                  <a:schemeClr val="bg1"/>
                </a:solidFill>
              </a:rPr>
              <a:t>Cabo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sr-Latn-CS" sz="800" dirty="0" smtClean="0">
                <a:solidFill>
                  <a:schemeClr val="bg1"/>
                </a:solidFill>
              </a:rPr>
              <a:t>Espiritu Santo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878173" y="689912"/>
            <a:ext cx="16853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800" dirty="0" smtClean="0">
                <a:solidFill>
                  <a:schemeClr val="bg1"/>
                </a:solidFill>
              </a:rPr>
              <a:t>Todos los Santos </a:t>
            </a:r>
            <a:r>
              <a:rPr lang="en-US" sz="800" dirty="0" smtClean="0">
                <a:solidFill>
                  <a:schemeClr val="bg1"/>
                </a:solidFill>
              </a:rPr>
              <a:t>0</a:t>
            </a:r>
            <a:r>
              <a:rPr lang="sr-Latn-CS" sz="800" dirty="0" smtClean="0">
                <a:solidFill>
                  <a:schemeClr val="bg1"/>
                </a:solidFill>
              </a:rPr>
              <a:t>1.</a:t>
            </a:r>
            <a:r>
              <a:rPr lang="en-US" sz="800" dirty="0" smtClean="0">
                <a:solidFill>
                  <a:schemeClr val="bg1"/>
                </a:solidFill>
              </a:rPr>
              <a:t>novembar1520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24685" y="4886578"/>
            <a:ext cx="2152478" cy="96869"/>
          </a:xfrm>
          <a:prstGeom prst="rect">
            <a:avLst/>
          </a:prstGeom>
          <a:solidFill>
            <a:srgbClr val="C9E1F6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21030" y="4881197"/>
            <a:ext cx="504106" cy="96869"/>
          </a:xfrm>
          <a:prstGeom prst="rect">
            <a:avLst/>
          </a:prstGeom>
          <a:solidFill>
            <a:srgbClr val="93A4B4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magelanes ceo sa trasom.jpg"/>
          <p:cNvPicPr>
            <a:picLocks noChangeAspect="1"/>
          </p:cNvPicPr>
          <p:nvPr/>
        </p:nvPicPr>
        <p:blipFill rotWithShape="1">
          <a:blip r:embed="rId4" cstate="print">
            <a:alphaModFix amt="52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452942" y="4733674"/>
            <a:ext cx="2928180" cy="26239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19068" y="4499677"/>
            <a:ext cx="648586" cy="648586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4608" y="2207211"/>
            <a:ext cx="15624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en-US" sz="1000" dirty="0" smtClean="0"/>
              <a:t>El </a:t>
            </a:r>
            <a:r>
              <a:rPr lang="en-US" sz="1000" b="1" dirty="0" err="1" smtClean="0"/>
              <a:t>Cabo</a:t>
            </a:r>
            <a:r>
              <a:rPr lang="en-US" sz="1000" b="1" dirty="0" smtClean="0"/>
              <a:t> Froward</a:t>
            </a:r>
            <a:r>
              <a:rPr lang="en-US" sz="1000" dirty="0" smtClean="0"/>
              <a:t> 53°56′00″S 071°20′00″</a:t>
            </a:r>
            <a:r>
              <a:rPr lang="sr-Latn-CS" sz="1000" dirty="0" smtClean="0"/>
              <a:t>W</a:t>
            </a:r>
          </a:p>
          <a:p>
            <a:pPr algn="l" eaLnBrk="1" hangingPunct="1"/>
            <a:r>
              <a:rPr lang="sr-Latn-CS" sz="1000" dirty="0" smtClean="0"/>
              <a:t>Najjužnija tačka</a:t>
            </a:r>
          </a:p>
          <a:p>
            <a:pPr algn="l" eaLnBrk="1" hangingPunct="1"/>
            <a:r>
              <a:rPr lang="sr-Latn-CS" sz="1000" dirty="0" smtClean="0"/>
              <a:t>na kontinentima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719446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elanes ceo sa traso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890052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4820" y="3207871"/>
            <a:ext cx="18781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8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Magelanov moreuz 570 km</a:t>
            </a:r>
            <a:endParaRPr lang="en-US" sz="18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475920" y="2557669"/>
            <a:ext cx="19805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4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Tierra</a:t>
            </a:r>
            <a:r>
              <a:rPr lang="sr-Latn-CS" sz="1400" b="1" dirty="0" smtClean="0">
                <a:solidFill>
                  <a:schemeClr val="bg1"/>
                </a:solidFill>
              </a:rPr>
              <a:t> </a:t>
            </a:r>
            <a:r>
              <a:rPr lang="sr-Latn-CS" sz="14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del Fuego </a:t>
            </a:r>
            <a:endParaRPr lang="en-US" sz="14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101607" y="371141"/>
            <a:ext cx="13800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Cabo Virgenes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98775" y="1111941"/>
            <a:ext cx="9718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Cabo </a:t>
            </a: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Deseado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777729" y="1958289"/>
            <a:ext cx="13800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 smtClean="0">
                <a:solidFill>
                  <a:schemeClr val="bg1"/>
                </a:solidFill>
              </a:rPr>
              <a:t>Bahia Inutila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588345" y="1137796"/>
            <a:ext cx="3713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b="1" dirty="0">
                <a:solidFill>
                  <a:schemeClr val="bg1"/>
                </a:solidFill>
                <a:latin typeface="Tahoma" charset="0"/>
              </a:rPr>
              <a:t>1</a:t>
            </a:r>
            <a:r>
              <a:rPr lang="sr-Latn-CS" sz="1200" dirty="0">
                <a:solidFill>
                  <a:schemeClr val="bg1"/>
                </a:solidFill>
              </a:rPr>
              <a:t> </a:t>
            </a:r>
            <a:r>
              <a:rPr lang="sr-Latn-CS" sz="1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Antonio</a:t>
            </a:r>
            <a:r>
              <a:rPr lang="sr-Latn-C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CS" sz="1000" dirty="0">
                <a:solidFill>
                  <a:schemeClr val="bg1"/>
                </a:solidFill>
              </a:rPr>
              <a:t>beži natrag </a:t>
            </a:r>
            <a:r>
              <a:rPr lang="sr-Latn-CS" sz="1000" dirty="0" smtClean="0">
                <a:solidFill>
                  <a:schemeClr val="bg1"/>
                </a:solidFill>
              </a:rPr>
              <a:t>u Španiju (Estevao Gomez)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0" y="1485831"/>
            <a:ext cx="1566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dirty="0" smtClean="0">
                <a:solidFill>
                  <a:schemeClr val="bg1"/>
                </a:solidFill>
              </a:rPr>
              <a:t>22.nov.1520</a:t>
            </a:r>
            <a:r>
              <a:rPr lang="sr-Latn-CS" sz="1200" dirty="0">
                <a:solidFill>
                  <a:schemeClr val="bg1"/>
                </a:solidFill>
              </a:rPr>
              <a:t>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269189" y="660663"/>
            <a:ext cx="3057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dirty="0">
                <a:solidFill>
                  <a:schemeClr val="bg1"/>
                </a:solidFill>
              </a:rPr>
              <a:t>Ulazak u Magelanov </a:t>
            </a:r>
            <a:r>
              <a:rPr lang="sr-Latn-CS" sz="1200" dirty="0" smtClean="0">
                <a:solidFill>
                  <a:schemeClr val="bg1"/>
                </a:solidFill>
              </a:rPr>
              <a:t>moreuz </a:t>
            </a:r>
            <a:r>
              <a:rPr lang="sr-Latn-CS" sz="1200" dirty="0">
                <a:solidFill>
                  <a:schemeClr val="bg1"/>
                </a:solidFill>
              </a:rPr>
              <a:t>21.okt.1520.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399074" y="106280"/>
            <a:ext cx="37449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dirty="0">
                <a:solidFill>
                  <a:schemeClr val="bg1"/>
                </a:solidFill>
              </a:rPr>
              <a:t>Od 26 avg do 19 oktobra </a:t>
            </a:r>
            <a:r>
              <a:rPr lang="sr-Latn-CS" sz="1200" dirty="0" smtClean="0">
                <a:solidFill>
                  <a:schemeClr val="bg1"/>
                </a:solidFill>
              </a:rPr>
              <a:t>zimuje u </a:t>
            </a:r>
            <a:r>
              <a:rPr lang="sr-Latn-CS" sz="1200" dirty="0">
                <a:solidFill>
                  <a:schemeClr val="bg1"/>
                </a:solidFill>
              </a:rPr>
              <a:t>zalivu St Cruz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0242" y="1431178"/>
            <a:ext cx="13782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r-Latn-CS" sz="1000" dirty="0" smtClean="0">
                <a:solidFill>
                  <a:schemeClr val="bg1"/>
                </a:solidFill>
              </a:rPr>
              <a:t>Ostaju</a:t>
            </a:r>
            <a:r>
              <a:rPr lang="en-US" sz="1000" dirty="0" smtClean="0">
                <a:solidFill>
                  <a:schemeClr val="bg1"/>
                </a:solidFill>
              </a:rPr>
              <a:t> 3 </a:t>
            </a:r>
            <a:r>
              <a:rPr lang="en-US" sz="1000" dirty="0" err="1" smtClean="0">
                <a:solidFill>
                  <a:schemeClr val="bg1"/>
                </a:solidFill>
              </a:rPr>
              <a:t>broda</a:t>
            </a:r>
            <a:r>
              <a:rPr lang="sr-Latn-CS" sz="100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sr-Latn-CS" sz="1000" dirty="0" smtClean="0">
                <a:solidFill>
                  <a:schemeClr val="bg1"/>
                </a:solidFill>
              </a:rPr>
              <a:t>Trinidad (22m), </a:t>
            </a:r>
          </a:p>
          <a:p>
            <a:pPr algn="l"/>
            <a:r>
              <a:rPr lang="sr-Latn-CS" sz="1000" dirty="0" smtClean="0">
                <a:solidFill>
                  <a:schemeClr val="bg1"/>
                </a:solidFill>
              </a:rPr>
              <a:t>Concepcion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sr-Latn-CS" sz="100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sr-Latn-CS" sz="1000" dirty="0" smtClean="0">
                <a:solidFill>
                  <a:schemeClr val="bg1"/>
                </a:solidFill>
              </a:rPr>
              <a:t>Victoria (18m)</a:t>
            </a:r>
            <a:endParaRPr lang="en-US" sz="1000" dirty="0" smtClean="0">
              <a:solidFill>
                <a:schemeClr val="bg1"/>
              </a:solidFill>
            </a:endParaRPr>
          </a:p>
          <a:p>
            <a:pPr algn="l"/>
            <a:r>
              <a:rPr lang="sr-Latn-CS" sz="1000" dirty="0" smtClean="0"/>
              <a:t>    </a:t>
            </a:r>
            <a:endParaRPr lang="en-US" sz="1000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065040" y="4634365"/>
            <a:ext cx="13800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Cap Horn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647297" y="1948156"/>
            <a:ext cx="13800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Cabo Froward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5" name="Picture 14" descr="victoria raka tr-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1791348"/>
            <a:ext cx="1041638" cy="884796"/>
          </a:xfrm>
          <a:prstGeom prst="rect">
            <a:avLst/>
          </a:prstGeom>
        </p:spPr>
      </p:pic>
      <p:pic>
        <p:nvPicPr>
          <p:cNvPr id="16" name="Picture 15" descr="victoria raka tr-1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16280" y="2526048"/>
            <a:ext cx="607298" cy="515856"/>
          </a:xfrm>
          <a:prstGeom prst="rect">
            <a:avLst/>
          </a:prstGeom>
        </p:spPr>
      </p:pic>
      <p:pic>
        <p:nvPicPr>
          <p:cNvPr id="17" name="Picture 16" descr="victoria raka tr-1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81940" y="2658768"/>
            <a:ext cx="607298" cy="515856"/>
          </a:xfrm>
          <a:prstGeom prst="rect">
            <a:avLst/>
          </a:prstGeom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0" y="4881556"/>
            <a:ext cx="8210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x-none" sz="1000" dirty="0" smtClean="0">
                <a:solidFill>
                  <a:srgbClr val="FF0000"/>
                </a:solidFill>
              </a:rPr>
              <a:t>Todos los Santos = </a:t>
            </a:r>
            <a:r>
              <a:rPr lang="en-US" sz="1000" dirty="0" err="1" smtClean="0">
                <a:solidFill>
                  <a:srgbClr val="FF0000"/>
                </a:solidFill>
              </a:rPr>
              <a:t>Magelanov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x-none" sz="1000" dirty="0" smtClean="0">
                <a:solidFill>
                  <a:srgbClr val="FF0000"/>
                </a:solidFill>
              </a:rPr>
              <a:t>moreuz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 St Magdalena 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6693" y="0"/>
            <a:ext cx="7690615" cy="5148263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19150" y="4886231"/>
            <a:ext cx="75373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 smtClean="0"/>
              <a:t>Estrecho Magallanes</a:t>
            </a:r>
            <a:r>
              <a:rPr lang="en-US" sz="1000" dirty="0" smtClean="0"/>
              <a:t> 2007</a:t>
            </a:r>
            <a:endParaRPr lang="sr-Latn-CS" sz="1000" dirty="0" smtClean="0"/>
          </a:p>
        </p:txBody>
      </p:sp>
      <p:sp>
        <p:nvSpPr>
          <p:cNvPr id="5" name="Cloud Callout 4"/>
          <p:cNvSpPr/>
          <p:nvPr/>
        </p:nvSpPr>
        <p:spPr>
          <a:xfrm>
            <a:off x="4638425" y="450318"/>
            <a:ext cx="2170602" cy="1648165"/>
          </a:xfrm>
          <a:prstGeom prst="cloudCallout">
            <a:avLst>
              <a:gd name="adj1" fmla="val -28719"/>
              <a:gd name="adj2" fmla="val 58700"/>
            </a:avLst>
          </a:prstGeom>
          <a:blipFill rotWithShape="1">
            <a:blip r:embed="rId3" cstate="print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63410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84334" name="Text Box 14"/>
          <p:cNvSpPr txBox="1">
            <a:spLocks noChangeArrowheads="1"/>
          </p:cNvSpPr>
          <p:nvPr/>
        </p:nvSpPr>
        <p:spPr bwMode="auto">
          <a:xfrm>
            <a:off x="6934200" y="2151601"/>
            <a:ext cx="20288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b="1" dirty="0">
                <a:solidFill>
                  <a:srgbClr val="FF0000"/>
                </a:solidFill>
              </a:rPr>
              <a:t>1. SAN ANTONIO 120 t</a:t>
            </a:r>
          </a:p>
          <a:p>
            <a:pPr algn="l" eaLnBrk="1" hangingPunct="1"/>
            <a:r>
              <a:rPr lang="sr-Latn-CS" sz="1200" b="1" dirty="0"/>
              <a:t>2. TRINIDAD 110 t  (22m)</a:t>
            </a:r>
          </a:p>
          <a:p>
            <a:pPr algn="l" eaLnBrk="1" hangingPunct="1"/>
            <a:r>
              <a:rPr lang="sr-Latn-CS" sz="1200" b="1" dirty="0"/>
              <a:t>3. CONCEPCION 90 t</a:t>
            </a:r>
          </a:p>
          <a:p>
            <a:pPr algn="l" eaLnBrk="1" hangingPunct="1"/>
            <a:r>
              <a:rPr lang="sr-Latn-CS" sz="1200" b="1" dirty="0"/>
              <a:t>4. VICTORIA 85 t</a:t>
            </a:r>
          </a:p>
          <a:p>
            <a:pPr algn="l" eaLnBrk="1" hangingPunct="1"/>
            <a:r>
              <a:rPr lang="sr-Latn-CS" sz="1200" b="1" dirty="0">
                <a:solidFill>
                  <a:srgbClr val="FF0000"/>
                </a:solidFill>
              </a:rPr>
              <a:t>5. SANTIAGO 75 t</a:t>
            </a:r>
            <a:r>
              <a:rPr lang="sr-Latn-CS" sz="1200" dirty="0">
                <a:solidFill>
                  <a:srgbClr val="FF0000"/>
                </a:solidFill>
              </a:rPr>
              <a:t>.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84336" name="Text Box 16"/>
          <p:cNvSpPr txBox="1">
            <a:spLocks noChangeArrowheads="1"/>
          </p:cNvSpPr>
          <p:nvPr/>
        </p:nvSpPr>
        <p:spPr bwMode="auto">
          <a:xfrm>
            <a:off x="253959" y="4902042"/>
            <a:ext cx="6121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/>
              <a:t>Antonio Pigafeta - Mladi Italijan čiji je </a:t>
            </a:r>
            <a:r>
              <a:rPr lang="sr-Latn-CS" sz="1000" dirty="0" smtClean="0"/>
              <a:t>dnevnik</a:t>
            </a:r>
            <a:r>
              <a:rPr lang="en-US" sz="1000" dirty="0" smtClean="0"/>
              <a:t> </a:t>
            </a:r>
            <a:r>
              <a:rPr lang="sr-Latn-CS" sz="1000" dirty="0" smtClean="0"/>
              <a:t>sa </a:t>
            </a:r>
            <a:r>
              <a:rPr lang="sr-Latn-CS" sz="1000" dirty="0"/>
              <a:t>putovanja sačuvan. </a:t>
            </a:r>
            <a:endParaRPr lang="en-US" sz="1000" dirty="0"/>
          </a:p>
        </p:txBody>
      </p:sp>
      <p:pic>
        <p:nvPicPr>
          <p:cNvPr id="17" name="Picture 16" descr="pigafetina karta u boj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237" y="476250"/>
            <a:ext cx="2025525" cy="3024000"/>
          </a:xfrm>
          <a:prstGeom prst="rect">
            <a:avLst/>
          </a:prstGeom>
        </p:spPr>
      </p:pic>
      <p:pic>
        <p:nvPicPr>
          <p:cNvPr id="18" name="Picture 17" descr="pigafetin dnevn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6500" y="466725"/>
            <a:ext cx="4335430" cy="3024000"/>
          </a:xfrm>
          <a:prstGeom prst="rect">
            <a:avLst/>
          </a:prstGeom>
        </p:spPr>
      </p:pic>
      <p:pic>
        <p:nvPicPr>
          <p:cNvPr id="8" name="Picture 7" descr="_0603-Magellan_Strait-20000000001556661-500x37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687" y="449310"/>
            <a:ext cx="2066803" cy="1550103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7423" y="4024946"/>
            <a:ext cx="14954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63500" dir="2700000" algn="tl" rotWithShape="0">
                    <a:schemeClr val="accent2">
                      <a:lumMod val="75000"/>
                      <a:alpha val="72000"/>
                    </a:schemeClr>
                  </a:outerShdw>
                </a:effectLst>
              </a:rPr>
              <a:t>Pigafetin</a:t>
            </a:r>
            <a:r>
              <a:rPr lang="en-US" sz="18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63500" dir="2700000" algn="tl" rotWithShape="0">
                    <a:schemeClr val="accent2">
                      <a:lumMod val="75000"/>
                      <a:alpha val="72000"/>
                    </a:schemeClr>
                  </a:outerShdw>
                </a:effectLst>
              </a:rPr>
              <a:t> </a:t>
            </a:r>
            <a:r>
              <a:rPr lang="en-US" sz="18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63500" dir="2700000" algn="tl" rotWithShape="0">
                    <a:schemeClr val="accent2">
                      <a:lumMod val="75000"/>
                      <a:alpha val="72000"/>
                    </a:schemeClr>
                  </a:outerShdw>
                </a:effectLst>
              </a:rPr>
              <a:t>dnevnik</a:t>
            </a:r>
            <a:r>
              <a:rPr lang="en-US" sz="18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63500" dir="2700000" algn="tl" rotWithShape="0">
                    <a:schemeClr val="accent2">
                      <a:lumMod val="75000"/>
                      <a:alpha val="72000"/>
                    </a:schemeClr>
                  </a:outerShdw>
                </a:effectLst>
              </a:rPr>
              <a:t> </a:t>
            </a:r>
            <a:endParaRPr lang="en-US" sz="18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63500" dir="2700000" algn="tl" rotWithShape="0">
                  <a:schemeClr val="accent2">
                    <a:lumMod val="75000"/>
                    <a:alpha val="72000"/>
                  </a:schemeClr>
                </a:outerShdw>
              </a:effectLst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943725" y="3267006"/>
            <a:ext cx="1566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1200" dirty="0" smtClean="0">
                <a:solidFill>
                  <a:srgbClr val="FF0000"/>
                </a:solidFill>
              </a:rPr>
              <a:t>Tri </a:t>
            </a:r>
            <a:r>
              <a:rPr lang="en-US" sz="1200" dirty="0" err="1" smtClean="0">
                <a:solidFill>
                  <a:srgbClr val="FF0000"/>
                </a:solidFill>
              </a:rPr>
              <a:t>broda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</a:rPr>
              <a:t>sti</a:t>
            </a:r>
            <a:r>
              <a:rPr lang="sr-Latn-CS" sz="1200" dirty="0" smtClean="0">
                <a:solidFill>
                  <a:srgbClr val="FF0000"/>
                </a:solidFill>
              </a:rPr>
              <a:t>žu posle 30 dana na Cabo Deseado</a:t>
            </a:r>
          </a:p>
          <a:p>
            <a:pPr algn="l" eaLnBrk="1" hangingPunct="1"/>
            <a:r>
              <a:rPr lang="sr-Latn-CS" sz="1200" dirty="0" smtClean="0">
                <a:solidFill>
                  <a:srgbClr val="FF0000"/>
                </a:solidFill>
              </a:rPr>
              <a:t>22.nov.1520</a:t>
            </a:r>
            <a:r>
              <a:rPr lang="sr-Latn-CS" sz="1200" dirty="0">
                <a:solidFill>
                  <a:srgbClr val="FF0000"/>
                </a:solidFill>
              </a:rPr>
              <a:t>.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95523" y="113039"/>
            <a:ext cx="3181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8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tx1">
                      <a:lumMod val="65000"/>
                      <a:alpha val="72000"/>
                    </a:schemeClr>
                  </a:outerShdw>
                </a:effectLst>
              </a:rPr>
              <a:t>Magelanov moreuz</a:t>
            </a:r>
            <a:endParaRPr lang="en-US" sz="18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tx1">
                    <a:lumMod val="65000"/>
                    <a:alpha val="72000"/>
                  </a:scheme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428625" y="561974"/>
            <a:ext cx="600075" cy="3524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elika magelaNOVA karta sveta 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458755" name="Freeform 3"/>
          <p:cNvSpPr>
            <a:spLocks/>
          </p:cNvSpPr>
          <p:nvPr/>
        </p:nvSpPr>
        <p:spPr bwMode="auto">
          <a:xfrm>
            <a:off x="3481390" y="1865809"/>
            <a:ext cx="835065" cy="1482229"/>
          </a:xfrm>
          <a:custGeom>
            <a:avLst/>
            <a:gdLst>
              <a:gd name="T0" fmla="*/ 1580140766 w 520"/>
              <a:gd name="T1" fmla="*/ 0 h 874"/>
              <a:gd name="T2" fmla="*/ 1282345477 w 520"/>
              <a:gd name="T3" fmla="*/ 238588764 h 874"/>
              <a:gd name="T4" fmla="*/ 1157757563 w 520"/>
              <a:gd name="T5" fmla="*/ 447041226 h 874"/>
              <a:gd name="T6" fmla="*/ 1103059580 w 520"/>
              <a:gd name="T7" fmla="*/ 607775041 h 874"/>
              <a:gd name="T8" fmla="*/ 1142563873 w 520"/>
              <a:gd name="T9" fmla="*/ 723301828 h 874"/>
              <a:gd name="T10" fmla="*/ 1112176492 w 520"/>
              <a:gd name="T11" fmla="*/ 823760291 h 874"/>
              <a:gd name="T12" fmla="*/ 1191183334 w 520"/>
              <a:gd name="T13" fmla="*/ 1024677218 h 874"/>
              <a:gd name="T14" fmla="*/ 1224609104 w 520"/>
              <a:gd name="T15" fmla="*/ 1074907136 h 874"/>
              <a:gd name="T16" fmla="*/ 1039246428 w 520"/>
              <a:gd name="T17" fmla="*/ 1245686386 h 874"/>
              <a:gd name="T18" fmla="*/ 884270916 w 520"/>
              <a:gd name="T19" fmla="*/ 1356191657 h 874"/>
              <a:gd name="T20" fmla="*/ 680676160 w 520"/>
              <a:gd name="T21" fmla="*/ 1411442919 h 874"/>
              <a:gd name="T22" fmla="*/ 477081404 w 520"/>
              <a:gd name="T23" fmla="*/ 1579711154 h 874"/>
              <a:gd name="T24" fmla="*/ 316027478 w 520"/>
              <a:gd name="T25" fmla="*/ 1798208964 h 874"/>
              <a:gd name="T26" fmla="*/ 261331238 w 520"/>
              <a:gd name="T27" fmla="*/ 2001637249 h 874"/>
              <a:gd name="T28" fmla="*/ 246137547 w 520"/>
              <a:gd name="T29" fmla="*/ 2122187954 h 874"/>
              <a:gd name="T30" fmla="*/ 139781659 w 520"/>
              <a:gd name="T31" fmla="*/ 2147483647 h 874"/>
              <a:gd name="T32" fmla="*/ 66851568 w 520"/>
              <a:gd name="T33" fmla="*/ 2147483647 h 874"/>
              <a:gd name="T34" fmla="*/ 0 w 520"/>
              <a:gd name="T35" fmla="*/ 2142278823 h 8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0"/>
              <a:gd name="T55" fmla="*/ 0 h 874"/>
              <a:gd name="T56" fmla="*/ 520 w 520"/>
              <a:gd name="T57" fmla="*/ 874 h 87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0" h="874">
                <a:moveTo>
                  <a:pt x="520" y="0"/>
                </a:moveTo>
                <a:cubicBezTo>
                  <a:pt x="482" y="32"/>
                  <a:pt x="445" y="65"/>
                  <a:pt x="422" y="95"/>
                </a:cubicBezTo>
                <a:cubicBezTo>
                  <a:pt x="399" y="125"/>
                  <a:pt x="391" y="154"/>
                  <a:pt x="381" y="178"/>
                </a:cubicBezTo>
                <a:cubicBezTo>
                  <a:pt x="371" y="202"/>
                  <a:pt x="364" y="224"/>
                  <a:pt x="363" y="242"/>
                </a:cubicBezTo>
                <a:cubicBezTo>
                  <a:pt x="362" y="260"/>
                  <a:pt x="375" y="274"/>
                  <a:pt x="376" y="288"/>
                </a:cubicBezTo>
                <a:cubicBezTo>
                  <a:pt x="377" y="302"/>
                  <a:pt x="363" y="308"/>
                  <a:pt x="366" y="328"/>
                </a:cubicBezTo>
                <a:cubicBezTo>
                  <a:pt x="369" y="348"/>
                  <a:pt x="386" y="392"/>
                  <a:pt x="392" y="408"/>
                </a:cubicBezTo>
                <a:cubicBezTo>
                  <a:pt x="398" y="424"/>
                  <a:pt x="411" y="413"/>
                  <a:pt x="403" y="428"/>
                </a:cubicBezTo>
                <a:cubicBezTo>
                  <a:pt x="395" y="443"/>
                  <a:pt x="361" y="477"/>
                  <a:pt x="342" y="496"/>
                </a:cubicBezTo>
                <a:cubicBezTo>
                  <a:pt x="323" y="515"/>
                  <a:pt x="311" y="529"/>
                  <a:pt x="291" y="540"/>
                </a:cubicBezTo>
                <a:cubicBezTo>
                  <a:pt x="271" y="551"/>
                  <a:pt x="246" y="547"/>
                  <a:pt x="224" y="562"/>
                </a:cubicBezTo>
                <a:cubicBezTo>
                  <a:pt x="202" y="577"/>
                  <a:pt x="177" y="603"/>
                  <a:pt x="157" y="629"/>
                </a:cubicBezTo>
                <a:cubicBezTo>
                  <a:pt x="137" y="655"/>
                  <a:pt x="116" y="688"/>
                  <a:pt x="104" y="716"/>
                </a:cubicBezTo>
                <a:cubicBezTo>
                  <a:pt x="92" y="744"/>
                  <a:pt x="90" y="776"/>
                  <a:pt x="86" y="797"/>
                </a:cubicBezTo>
                <a:cubicBezTo>
                  <a:pt x="82" y="818"/>
                  <a:pt x="88" y="833"/>
                  <a:pt x="81" y="845"/>
                </a:cubicBezTo>
                <a:cubicBezTo>
                  <a:pt x="74" y="857"/>
                  <a:pt x="56" y="865"/>
                  <a:pt x="46" y="869"/>
                </a:cubicBezTo>
                <a:cubicBezTo>
                  <a:pt x="36" y="873"/>
                  <a:pt x="30" y="874"/>
                  <a:pt x="22" y="871"/>
                </a:cubicBezTo>
                <a:cubicBezTo>
                  <a:pt x="14" y="868"/>
                  <a:pt x="3" y="856"/>
                  <a:pt x="0" y="853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4" name="Text Box 12"/>
          <p:cNvSpPr txBox="1">
            <a:spLocks noChangeArrowheads="1"/>
          </p:cNvSpPr>
          <p:nvPr/>
        </p:nvSpPr>
        <p:spPr bwMode="auto">
          <a:xfrm>
            <a:off x="5830073" y="4286489"/>
            <a:ext cx="18906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b="1" dirty="0">
                <a:solidFill>
                  <a:srgbClr val="FF0000"/>
                </a:solidFill>
              </a:rPr>
              <a:t>1. SAN ANTONIO 120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2. TRINIDAD 110 t (22m)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3. CONCEPCION 90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4. VICTORIA 85 </a:t>
            </a:r>
            <a:r>
              <a:rPr lang="sr-Latn-CS" sz="1000" b="1" dirty="0" smtClean="0">
                <a:solidFill>
                  <a:schemeClr val="bg1"/>
                </a:solidFill>
              </a:rPr>
              <a:t>t (18m)</a:t>
            </a:r>
            <a:endParaRPr lang="sr-Latn-CS" sz="1000" b="1" dirty="0">
              <a:solidFill>
                <a:schemeClr val="bg1"/>
              </a:solidFill>
            </a:endParaRP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5. </a:t>
            </a:r>
            <a:r>
              <a:rPr lang="sr-Latn-CS" sz="1000" b="1" dirty="0">
                <a:solidFill>
                  <a:srgbClr val="FF0000"/>
                </a:solidFill>
              </a:rPr>
              <a:t>SANTIAGO 75 t</a:t>
            </a:r>
            <a:r>
              <a:rPr lang="sr-Latn-CS" sz="1000" b="1" dirty="0">
                <a:solidFill>
                  <a:schemeClr val="bg1"/>
                </a:solidFill>
              </a:rPr>
              <a:t>.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58766" name="Text Box 14"/>
          <p:cNvSpPr txBox="1">
            <a:spLocks noChangeArrowheads="1"/>
          </p:cNvSpPr>
          <p:nvPr/>
        </p:nvSpPr>
        <p:spPr bwMode="auto">
          <a:xfrm>
            <a:off x="3383342" y="1563948"/>
            <a:ext cx="1081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Sevilja</a:t>
            </a:r>
          </a:p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20.sept.1519.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58767" name="Text Box 15"/>
          <p:cNvSpPr txBox="1">
            <a:spLocks noChangeArrowheads="1"/>
          </p:cNvSpPr>
          <p:nvPr/>
        </p:nvSpPr>
        <p:spPr bwMode="auto">
          <a:xfrm>
            <a:off x="3563924" y="3136900"/>
            <a:ext cx="1489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Rio de Janeiro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13.dec.1519.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8768" name="Text Box 16"/>
          <p:cNvSpPr txBox="1">
            <a:spLocks noChangeArrowheads="1"/>
          </p:cNvSpPr>
          <p:nvPr/>
        </p:nvSpPr>
        <p:spPr bwMode="auto">
          <a:xfrm>
            <a:off x="3322638" y="3478204"/>
            <a:ext cx="12493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Rio de la Plata 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10.jan</a:t>
            </a:r>
            <a:r>
              <a:rPr lang="sr-Latn-CS" sz="800" dirty="0">
                <a:solidFill>
                  <a:schemeClr val="bg1"/>
                </a:solidFill>
              </a:rPr>
              <a:t>.-02.febr.1520.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8784" name="Freeform 32"/>
          <p:cNvSpPr>
            <a:spLocks/>
          </p:cNvSpPr>
          <p:nvPr/>
        </p:nvSpPr>
        <p:spPr bwMode="auto">
          <a:xfrm>
            <a:off x="3224212" y="3319463"/>
            <a:ext cx="285751" cy="290511"/>
          </a:xfrm>
          <a:custGeom>
            <a:avLst/>
            <a:gdLst>
              <a:gd name="T0" fmla="*/ 536791812 w 231"/>
              <a:gd name="T1" fmla="*/ 0 h 230"/>
              <a:gd name="T2" fmla="*/ 577114247 w 231"/>
              <a:gd name="T3" fmla="*/ 58647227 h 230"/>
              <a:gd name="T4" fmla="*/ 509070932 w 231"/>
              <a:gd name="T5" fmla="*/ 130539295 h 230"/>
              <a:gd name="T6" fmla="*/ 400703497 w 231"/>
              <a:gd name="T7" fmla="*/ 230807563 h 230"/>
              <a:gd name="T8" fmla="*/ 347781096 w 231"/>
              <a:gd name="T9" fmla="*/ 321617141 h 230"/>
              <a:gd name="T10" fmla="*/ 267136227 w 231"/>
              <a:gd name="T11" fmla="*/ 401075457 h 230"/>
              <a:gd name="T12" fmla="*/ 126007657 w 231"/>
              <a:gd name="T13" fmla="*/ 433237752 h 230"/>
              <a:gd name="T14" fmla="*/ 0 w 231"/>
              <a:gd name="T15" fmla="*/ 385940540 h 2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1"/>
              <a:gd name="T25" fmla="*/ 0 h 230"/>
              <a:gd name="T26" fmla="*/ 231 w 231"/>
              <a:gd name="T27" fmla="*/ 230 h 2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1" h="230">
                <a:moveTo>
                  <a:pt x="213" y="0"/>
                </a:moveTo>
                <a:cubicBezTo>
                  <a:pt x="222" y="10"/>
                  <a:pt x="231" y="20"/>
                  <a:pt x="229" y="31"/>
                </a:cubicBezTo>
                <a:cubicBezTo>
                  <a:pt x="227" y="42"/>
                  <a:pt x="214" y="54"/>
                  <a:pt x="202" y="69"/>
                </a:cubicBezTo>
                <a:cubicBezTo>
                  <a:pt x="190" y="84"/>
                  <a:pt x="170" y="105"/>
                  <a:pt x="159" y="122"/>
                </a:cubicBezTo>
                <a:cubicBezTo>
                  <a:pt x="148" y="139"/>
                  <a:pt x="147" y="155"/>
                  <a:pt x="138" y="170"/>
                </a:cubicBezTo>
                <a:cubicBezTo>
                  <a:pt x="129" y="185"/>
                  <a:pt x="121" y="202"/>
                  <a:pt x="106" y="212"/>
                </a:cubicBezTo>
                <a:cubicBezTo>
                  <a:pt x="91" y="222"/>
                  <a:pt x="68" y="230"/>
                  <a:pt x="50" y="229"/>
                </a:cubicBezTo>
                <a:cubicBezTo>
                  <a:pt x="32" y="228"/>
                  <a:pt x="16" y="216"/>
                  <a:pt x="0" y="204"/>
                </a:cubicBezTo>
              </a:path>
            </a:pathLst>
          </a:custGeom>
          <a:noFill/>
          <a:ln w="190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2947988" y="3589338"/>
            <a:ext cx="350837" cy="425450"/>
          </a:xfrm>
          <a:custGeom>
            <a:avLst/>
            <a:gdLst>
              <a:gd name="T0" fmla="*/ 408265290 w 204"/>
              <a:gd name="T1" fmla="*/ 0 h 309"/>
              <a:gd name="T2" fmla="*/ 478829743 w 204"/>
              <a:gd name="T3" fmla="*/ 73783455 h 309"/>
              <a:gd name="T4" fmla="*/ 498990987 w 204"/>
              <a:gd name="T5" fmla="*/ 151349453 h 309"/>
              <a:gd name="T6" fmla="*/ 383063735 w 204"/>
              <a:gd name="T7" fmla="*/ 200538051 h 309"/>
              <a:gd name="T8" fmla="*/ 274696255 w 204"/>
              <a:gd name="T9" fmla="*/ 202430514 h 309"/>
              <a:gd name="T10" fmla="*/ 262096271 w 204"/>
              <a:gd name="T11" fmla="*/ 257294082 h 309"/>
              <a:gd name="T12" fmla="*/ 226814094 w 204"/>
              <a:gd name="T13" fmla="*/ 331077592 h 309"/>
              <a:gd name="T14" fmla="*/ 136088446 w 204"/>
              <a:gd name="T15" fmla="*/ 399184829 h 309"/>
              <a:gd name="T16" fmla="*/ 80645001 w 204"/>
              <a:gd name="T17" fmla="*/ 421887242 h 309"/>
              <a:gd name="T18" fmla="*/ 126007824 w 204"/>
              <a:gd name="T19" fmla="*/ 448373390 h 309"/>
              <a:gd name="T20" fmla="*/ 148688430 w 204"/>
              <a:gd name="T21" fmla="*/ 505129421 h 309"/>
              <a:gd name="T22" fmla="*/ 115927202 w 204"/>
              <a:gd name="T23" fmla="*/ 573236658 h 309"/>
              <a:gd name="T24" fmla="*/ 0 w 204"/>
              <a:gd name="T25" fmla="*/ 573236658 h 30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4"/>
              <a:gd name="T40" fmla="*/ 0 h 309"/>
              <a:gd name="T41" fmla="*/ 204 w 204"/>
              <a:gd name="T42" fmla="*/ 309 h 30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4" h="309">
                <a:moveTo>
                  <a:pt x="162" y="0"/>
                </a:moveTo>
                <a:cubicBezTo>
                  <a:pt x="173" y="13"/>
                  <a:pt x="184" y="26"/>
                  <a:pt x="190" y="39"/>
                </a:cubicBezTo>
                <a:cubicBezTo>
                  <a:pt x="196" y="52"/>
                  <a:pt x="204" y="69"/>
                  <a:pt x="198" y="80"/>
                </a:cubicBezTo>
                <a:cubicBezTo>
                  <a:pt x="192" y="91"/>
                  <a:pt x="167" y="102"/>
                  <a:pt x="152" y="106"/>
                </a:cubicBezTo>
                <a:cubicBezTo>
                  <a:pt x="137" y="110"/>
                  <a:pt x="117" y="102"/>
                  <a:pt x="109" y="107"/>
                </a:cubicBezTo>
                <a:cubicBezTo>
                  <a:pt x="101" y="112"/>
                  <a:pt x="107" y="125"/>
                  <a:pt x="104" y="136"/>
                </a:cubicBezTo>
                <a:cubicBezTo>
                  <a:pt x="101" y="147"/>
                  <a:pt x="98" y="162"/>
                  <a:pt x="90" y="175"/>
                </a:cubicBezTo>
                <a:cubicBezTo>
                  <a:pt x="82" y="188"/>
                  <a:pt x="64" y="203"/>
                  <a:pt x="54" y="211"/>
                </a:cubicBezTo>
                <a:cubicBezTo>
                  <a:pt x="44" y="219"/>
                  <a:pt x="33" y="219"/>
                  <a:pt x="32" y="223"/>
                </a:cubicBezTo>
                <a:cubicBezTo>
                  <a:pt x="31" y="227"/>
                  <a:pt x="46" y="230"/>
                  <a:pt x="50" y="237"/>
                </a:cubicBezTo>
                <a:cubicBezTo>
                  <a:pt x="54" y="244"/>
                  <a:pt x="60" y="256"/>
                  <a:pt x="59" y="267"/>
                </a:cubicBezTo>
                <a:cubicBezTo>
                  <a:pt x="58" y="278"/>
                  <a:pt x="56" y="297"/>
                  <a:pt x="46" y="303"/>
                </a:cubicBezTo>
                <a:cubicBezTo>
                  <a:pt x="36" y="309"/>
                  <a:pt x="18" y="306"/>
                  <a:pt x="0" y="303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03238" y="3803649"/>
            <a:ext cx="16367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San Julian 31.mart.1520.</a:t>
            </a:r>
          </a:p>
          <a:p>
            <a:pPr algn="l" eaLnBrk="1" hangingPunct="1"/>
            <a:r>
              <a:rPr lang="sr-Latn-CS" sz="800" b="1" i="1" dirty="0" smtClean="0">
                <a:solidFill>
                  <a:schemeClr val="bg1"/>
                </a:solidFill>
              </a:rPr>
              <a:t>5</a:t>
            </a:r>
            <a:r>
              <a:rPr lang="sr-Latn-CS" sz="800" b="1" i="1" dirty="0" smtClean="0">
                <a:solidFill>
                  <a:srgbClr val="FF0000"/>
                </a:solidFill>
              </a:rPr>
              <a:t> </a:t>
            </a:r>
            <a:r>
              <a:rPr lang="sr-Latn-CS" sz="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Santiago</a:t>
            </a:r>
            <a:r>
              <a:rPr lang="sr-Latn-CS" sz="800" dirty="0" smtClean="0">
                <a:solidFill>
                  <a:srgbClr val="FF0000"/>
                </a:solidFill>
              </a:rPr>
              <a:t> </a:t>
            </a:r>
            <a:r>
              <a:rPr lang="sr-Latn-CS" sz="800" dirty="0">
                <a:solidFill>
                  <a:schemeClr val="bg1"/>
                </a:solidFill>
              </a:rPr>
              <a:t>strada 22.maj.1520.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3605" y="4143834"/>
            <a:ext cx="2400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8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Magelanov put</a:t>
            </a:r>
            <a:endParaRPr lang="en-US" sz="18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0" y="4563487"/>
            <a:ext cx="4263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20.sep. 1519. Iz Sanlucar de Barrameda (kod Seville) isplovilo 5 brodova sa 265 ljudi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21.okt. 1520.  ušli, a 28.nov.1520. izašli iz prolaza sa 3 </a:t>
            </a:r>
            <a:r>
              <a:rPr lang="sr-Latn-CS" sz="800" dirty="0" smtClean="0">
                <a:solidFill>
                  <a:schemeClr val="bg1"/>
                </a:solidFill>
              </a:rPr>
              <a:t>broda</a:t>
            </a:r>
            <a:endParaRPr lang="sr-Latn-CS" sz="800" dirty="0">
              <a:solidFill>
                <a:schemeClr val="bg1"/>
              </a:solidFill>
            </a:endParaRPr>
          </a:p>
        </p:txBody>
      </p:sp>
      <p:sp>
        <p:nvSpPr>
          <p:cNvPr id="18" name="Freeform 6"/>
          <p:cNvSpPr>
            <a:spLocks/>
          </p:cNvSpPr>
          <p:nvPr/>
        </p:nvSpPr>
        <p:spPr bwMode="auto">
          <a:xfrm>
            <a:off x="503091" y="2719405"/>
            <a:ext cx="2316284" cy="1329110"/>
          </a:xfrm>
          <a:custGeom>
            <a:avLst/>
            <a:gdLst>
              <a:gd name="T0" fmla="*/ 2147483647 w 1626"/>
              <a:gd name="T1" fmla="*/ 1770788121 h 936"/>
              <a:gd name="T2" fmla="*/ 2147483647 w 1626"/>
              <a:gd name="T3" fmla="*/ 1638357430 h 936"/>
              <a:gd name="T4" fmla="*/ 2147483647 w 1626"/>
              <a:gd name="T5" fmla="*/ 1396198453 h 936"/>
              <a:gd name="T6" fmla="*/ 2147483647 w 1626"/>
              <a:gd name="T7" fmla="*/ 1278902698 h 936"/>
              <a:gd name="T8" fmla="*/ 2114412865 w 1626"/>
              <a:gd name="T9" fmla="*/ 862691657 h 936"/>
              <a:gd name="T10" fmla="*/ 1388607405 w 1626"/>
              <a:gd name="T11" fmla="*/ 645127546 h 936"/>
              <a:gd name="T12" fmla="*/ 1146672384 w 1626"/>
              <a:gd name="T13" fmla="*/ 469183169 h 936"/>
              <a:gd name="T14" fmla="*/ 972780794 w 1626"/>
              <a:gd name="T15" fmla="*/ 295131329 h 936"/>
              <a:gd name="T16" fmla="*/ 430947748 w 1626"/>
              <a:gd name="T17" fmla="*/ 94593388 h 936"/>
              <a:gd name="T18" fmla="*/ 146169125 w 1626"/>
              <a:gd name="T19" fmla="*/ 75674699 h 936"/>
              <a:gd name="T20" fmla="*/ 0 w 1626"/>
              <a:gd name="T21" fmla="*/ 0 h 9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26"/>
              <a:gd name="T34" fmla="*/ 0 h 936"/>
              <a:gd name="T35" fmla="*/ 1626 w 1626"/>
              <a:gd name="T36" fmla="*/ 936 h 9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26" h="936">
                <a:moveTo>
                  <a:pt x="1626" y="936"/>
                </a:moveTo>
                <a:cubicBezTo>
                  <a:pt x="1586" y="917"/>
                  <a:pt x="1546" y="899"/>
                  <a:pt x="1490" y="866"/>
                </a:cubicBezTo>
                <a:cubicBezTo>
                  <a:pt x="1434" y="833"/>
                  <a:pt x="1344" y="770"/>
                  <a:pt x="1288" y="738"/>
                </a:cubicBezTo>
                <a:cubicBezTo>
                  <a:pt x="1232" y="706"/>
                  <a:pt x="1230" y="723"/>
                  <a:pt x="1155" y="676"/>
                </a:cubicBezTo>
                <a:cubicBezTo>
                  <a:pt x="1080" y="629"/>
                  <a:pt x="939" y="512"/>
                  <a:pt x="839" y="456"/>
                </a:cubicBezTo>
                <a:cubicBezTo>
                  <a:pt x="739" y="400"/>
                  <a:pt x="615" y="376"/>
                  <a:pt x="551" y="341"/>
                </a:cubicBezTo>
                <a:cubicBezTo>
                  <a:pt x="487" y="306"/>
                  <a:pt x="482" y="279"/>
                  <a:pt x="455" y="248"/>
                </a:cubicBezTo>
                <a:cubicBezTo>
                  <a:pt x="428" y="217"/>
                  <a:pt x="433" y="189"/>
                  <a:pt x="386" y="156"/>
                </a:cubicBezTo>
                <a:cubicBezTo>
                  <a:pt x="339" y="123"/>
                  <a:pt x="226" y="69"/>
                  <a:pt x="171" y="50"/>
                </a:cubicBezTo>
                <a:cubicBezTo>
                  <a:pt x="116" y="31"/>
                  <a:pt x="86" y="48"/>
                  <a:pt x="58" y="40"/>
                </a:cubicBezTo>
                <a:cubicBezTo>
                  <a:pt x="30" y="32"/>
                  <a:pt x="10" y="7"/>
                  <a:pt x="0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Freeform 4"/>
          <p:cNvSpPr>
            <a:spLocks/>
          </p:cNvSpPr>
          <p:nvPr/>
        </p:nvSpPr>
        <p:spPr bwMode="auto">
          <a:xfrm>
            <a:off x="2824163" y="4009600"/>
            <a:ext cx="169049" cy="86150"/>
          </a:xfrm>
          <a:custGeom>
            <a:avLst/>
            <a:gdLst>
              <a:gd name="T0" fmla="*/ 343630777 w 132"/>
              <a:gd name="T1" fmla="*/ 0 h 84"/>
              <a:gd name="T2" fmla="*/ 367959090 w 132"/>
              <a:gd name="T3" fmla="*/ 52978290 h 84"/>
              <a:gd name="T4" fmla="*/ 389246146 w 132"/>
              <a:gd name="T5" fmla="*/ 133706972 h 84"/>
              <a:gd name="T6" fmla="*/ 291934637 w 132"/>
              <a:gd name="T7" fmla="*/ 146320911 h 84"/>
              <a:gd name="T8" fmla="*/ 255443039 w 132"/>
              <a:gd name="T9" fmla="*/ 169026276 h 84"/>
              <a:gd name="T10" fmla="*/ 246319267 w 132"/>
              <a:gd name="T11" fmla="*/ 206868137 h 84"/>
              <a:gd name="T12" fmla="*/ 173336017 w 132"/>
              <a:gd name="T13" fmla="*/ 194254197 h 84"/>
              <a:gd name="T14" fmla="*/ 82106995 w 132"/>
              <a:gd name="T15" fmla="*/ 158934850 h 84"/>
              <a:gd name="T16" fmla="*/ 0 w 132"/>
              <a:gd name="T17" fmla="*/ 100911556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"/>
              <a:gd name="T28" fmla="*/ 0 h 84"/>
              <a:gd name="T29" fmla="*/ 132 w 132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" h="84">
                <a:moveTo>
                  <a:pt x="113" y="0"/>
                </a:moveTo>
                <a:cubicBezTo>
                  <a:pt x="116" y="6"/>
                  <a:pt x="119" y="12"/>
                  <a:pt x="121" y="21"/>
                </a:cubicBezTo>
                <a:cubicBezTo>
                  <a:pt x="123" y="30"/>
                  <a:pt x="132" y="47"/>
                  <a:pt x="128" y="53"/>
                </a:cubicBezTo>
                <a:cubicBezTo>
                  <a:pt x="124" y="59"/>
                  <a:pt x="103" y="56"/>
                  <a:pt x="96" y="58"/>
                </a:cubicBezTo>
                <a:cubicBezTo>
                  <a:pt x="89" y="60"/>
                  <a:pt x="86" y="63"/>
                  <a:pt x="84" y="67"/>
                </a:cubicBezTo>
                <a:cubicBezTo>
                  <a:pt x="82" y="71"/>
                  <a:pt x="85" y="80"/>
                  <a:pt x="81" y="82"/>
                </a:cubicBezTo>
                <a:cubicBezTo>
                  <a:pt x="77" y="84"/>
                  <a:pt x="66" y="80"/>
                  <a:pt x="57" y="77"/>
                </a:cubicBezTo>
                <a:cubicBezTo>
                  <a:pt x="48" y="74"/>
                  <a:pt x="36" y="69"/>
                  <a:pt x="27" y="63"/>
                </a:cubicBezTo>
                <a:cubicBezTo>
                  <a:pt x="18" y="57"/>
                  <a:pt x="9" y="48"/>
                  <a:pt x="0" y="40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2455574"/>
            <a:ext cx="517984" cy="277054"/>
          </a:xfrm>
          <a:custGeom>
            <a:avLst/>
            <a:gdLst>
              <a:gd name="connsiteX0" fmla="*/ 517984 w 517984"/>
              <a:gd name="connsiteY0" fmla="*/ 277054 h 277054"/>
              <a:gd name="connsiteX1" fmla="*/ 512699 w 517984"/>
              <a:gd name="connsiteY1" fmla="*/ 261198 h 277054"/>
              <a:gd name="connsiteX2" fmla="*/ 470414 w 517984"/>
              <a:gd name="connsiteY2" fmla="*/ 229484 h 277054"/>
              <a:gd name="connsiteX3" fmla="*/ 454558 w 517984"/>
              <a:gd name="connsiteY3" fmla="*/ 213628 h 277054"/>
              <a:gd name="connsiteX4" fmla="*/ 443986 w 517984"/>
              <a:gd name="connsiteY4" fmla="*/ 197771 h 277054"/>
              <a:gd name="connsiteX5" fmla="*/ 396417 w 517984"/>
              <a:gd name="connsiteY5" fmla="*/ 171343 h 277054"/>
              <a:gd name="connsiteX6" fmla="*/ 327704 w 517984"/>
              <a:gd name="connsiteY6" fmla="*/ 113202 h 277054"/>
              <a:gd name="connsiteX7" fmla="*/ 258992 w 517984"/>
              <a:gd name="connsiteY7" fmla="*/ 86775 h 277054"/>
              <a:gd name="connsiteX8" fmla="*/ 227279 w 517984"/>
              <a:gd name="connsiteY8" fmla="*/ 76203 h 277054"/>
              <a:gd name="connsiteX9" fmla="*/ 184995 w 517984"/>
              <a:gd name="connsiteY9" fmla="*/ 55061 h 277054"/>
              <a:gd name="connsiteX10" fmla="*/ 153281 w 517984"/>
              <a:gd name="connsiteY10" fmla="*/ 44490 h 277054"/>
              <a:gd name="connsiteX11" fmla="*/ 116282 w 517984"/>
              <a:gd name="connsiteY11" fmla="*/ 33919 h 277054"/>
              <a:gd name="connsiteX12" fmla="*/ 73998 w 517984"/>
              <a:gd name="connsiteY12" fmla="*/ 18062 h 277054"/>
              <a:gd name="connsiteX13" fmla="*/ 58141 w 517984"/>
              <a:gd name="connsiteY13" fmla="*/ 12777 h 277054"/>
              <a:gd name="connsiteX14" fmla="*/ 36999 w 517984"/>
              <a:gd name="connsiteY14" fmla="*/ 2206 h 277054"/>
              <a:gd name="connsiteX15" fmla="*/ 0 w 517984"/>
              <a:gd name="connsiteY15" fmla="*/ 2206 h 27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7984" h="277054">
                <a:moveTo>
                  <a:pt x="517984" y="277054"/>
                </a:moveTo>
                <a:cubicBezTo>
                  <a:pt x="516222" y="271769"/>
                  <a:pt x="516042" y="265655"/>
                  <a:pt x="512699" y="261198"/>
                </a:cubicBezTo>
                <a:cubicBezTo>
                  <a:pt x="492454" y="234205"/>
                  <a:pt x="493563" y="237201"/>
                  <a:pt x="470414" y="229484"/>
                </a:cubicBezTo>
                <a:cubicBezTo>
                  <a:pt x="465129" y="224199"/>
                  <a:pt x="459343" y="219370"/>
                  <a:pt x="454558" y="213628"/>
                </a:cubicBezTo>
                <a:cubicBezTo>
                  <a:pt x="450491" y="208748"/>
                  <a:pt x="448478" y="202263"/>
                  <a:pt x="443986" y="197771"/>
                </a:cubicBezTo>
                <a:cubicBezTo>
                  <a:pt x="427225" y="181010"/>
                  <a:pt x="418131" y="180029"/>
                  <a:pt x="396417" y="171343"/>
                </a:cubicBezTo>
                <a:cubicBezTo>
                  <a:pt x="384280" y="159206"/>
                  <a:pt x="349275" y="119365"/>
                  <a:pt x="327704" y="113202"/>
                </a:cubicBezTo>
                <a:cubicBezTo>
                  <a:pt x="249529" y="90866"/>
                  <a:pt x="329650" y="116216"/>
                  <a:pt x="258992" y="86775"/>
                </a:cubicBezTo>
                <a:cubicBezTo>
                  <a:pt x="248706" y="82489"/>
                  <a:pt x="237246" y="81186"/>
                  <a:pt x="227279" y="76203"/>
                </a:cubicBezTo>
                <a:cubicBezTo>
                  <a:pt x="213184" y="69156"/>
                  <a:pt x="199945" y="60044"/>
                  <a:pt x="184995" y="55061"/>
                </a:cubicBezTo>
                <a:cubicBezTo>
                  <a:pt x="174424" y="51537"/>
                  <a:pt x="163995" y="47551"/>
                  <a:pt x="153281" y="44490"/>
                </a:cubicBezTo>
                <a:cubicBezTo>
                  <a:pt x="140948" y="40966"/>
                  <a:pt x="128450" y="37975"/>
                  <a:pt x="116282" y="33919"/>
                </a:cubicBezTo>
                <a:cubicBezTo>
                  <a:pt x="102001" y="29159"/>
                  <a:pt x="88145" y="23206"/>
                  <a:pt x="73998" y="18062"/>
                </a:cubicBezTo>
                <a:cubicBezTo>
                  <a:pt x="68762" y="16158"/>
                  <a:pt x="63262" y="14972"/>
                  <a:pt x="58141" y="12777"/>
                </a:cubicBezTo>
                <a:cubicBezTo>
                  <a:pt x="50899" y="9673"/>
                  <a:pt x="44751" y="3615"/>
                  <a:pt x="36999" y="2206"/>
                </a:cubicBezTo>
                <a:cubicBezTo>
                  <a:pt x="24865" y="0"/>
                  <a:pt x="12333" y="2206"/>
                  <a:pt x="0" y="220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990875" y="2515043"/>
            <a:ext cx="1147406" cy="597267"/>
          </a:xfrm>
          <a:custGeom>
            <a:avLst/>
            <a:gdLst>
              <a:gd name="connsiteX0" fmla="*/ 1146965 w 1147406"/>
              <a:gd name="connsiteY0" fmla="*/ 597267 h 597267"/>
              <a:gd name="connsiteX1" fmla="*/ 1141679 w 1147406"/>
              <a:gd name="connsiteY1" fmla="*/ 549697 h 597267"/>
              <a:gd name="connsiteX2" fmla="*/ 1099395 w 1147406"/>
              <a:gd name="connsiteY2" fmla="*/ 512698 h 597267"/>
              <a:gd name="connsiteX3" fmla="*/ 1072967 w 1147406"/>
              <a:gd name="connsiteY3" fmla="*/ 475699 h 597267"/>
              <a:gd name="connsiteX4" fmla="*/ 1057110 w 1147406"/>
              <a:gd name="connsiteY4" fmla="*/ 459843 h 597267"/>
              <a:gd name="connsiteX5" fmla="*/ 1046539 w 1147406"/>
              <a:gd name="connsiteY5" fmla="*/ 443986 h 597267"/>
              <a:gd name="connsiteX6" fmla="*/ 1025397 w 1147406"/>
              <a:gd name="connsiteY6" fmla="*/ 433415 h 597267"/>
              <a:gd name="connsiteX7" fmla="*/ 988398 w 1147406"/>
              <a:gd name="connsiteY7" fmla="*/ 396416 h 597267"/>
              <a:gd name="connsiteX8" fmla="*/ 961970 w 1147406"/>
              <a:gd name="connsiteY8" fmla="*/ 385845 h 597267"/>
              <a:gd name="connsiteX9" fmla="*/ 946114 w 1147406"/>
              <a:gd name="connsiteY9" fmla="*/ 375274 h 597267"/>
              <a:gd name="connsiteX10" fmla="*/ 893258 w 1147406"/>
              <a:gd name="connsiteY10" fmla="*/ 354132 h 597267"/>
              <a:gd name="connsiteX11" fmla="*/ 861545 w 1147406"/>
              <a:gd name="connsiteY11" fmla="*/ 343560 h 597267"/>
              <a:gd name="connsiteX12" fmla="*/ 829832 w 1147406"/>
              <a:gd name="connsiteY12" fmla="*/ 327704 h 597267"/>
              <a:gd name="connsiteX13" fmla="*/ 813975 w 1147406"/>
              <a:gd name="connsiteY13" fmla="*/ 322418 h 597267"/>
              <a:gd name="connsiteX14" fmla="*/ 750548 w 1147406"/>
              <a:gd name="connsiteY14" fmla="*/ 295991 h 597267"/>
              <a:gd name="connsiteX15" fmla="*/ 544412 w 1147406"/>
              <a:gd name="connsiteY15" fmla="*/ 285419 h 597267"/>
              <a:gd name="connsiteX16" fmla="*/ 523270 w 1147406"/>
              <a:gd name="connsiteY16" fmla="*/ 280134 h 597267"/>
              <a:gd name="connsiteX17" fmla="*/ 480985 w 1147406"/>
              <a:gd name="connsiteY17" fmla="*/ 243135 h 597267"/>
              <a:gd name="connsiteX18" fmla="*/ 465129 w 1147406"/>
              <a:gd name="connsiteY18" fmla="*/ 232564 h 597267"/>
              <a:gd name="connsiteX19" fmla="*/ 422844 w 1147406"/>
              <a:gd name="connsiteY19" fmla="*/ 200851 h 597267"/>
              <a:gd name="connsiteX20" fmla="*/ 396417 w 1147406"/>
              <a:gd name="connsiteY20" fmla="*/ 179708 h 597267"/>
              <a:gd name="connsiteX21" fmla="*/ 385845 w 1147406"/>
              <a:gd name="connsiteY21" fmla="*/ 169137 h 597267"/>
              <a:gd name="connsiteX22" fmla="*/ 317133 w 1147406"/>
              <a:gd name="connsiteY22" fmla="*/ 116282 h 597267"/>
              <a:gd name="connsiteX23" fmla="*/ 301277 w 1147406"/>
              <a:gd name="connsiteY23" fmla="*/ 110996 h 597267"/>
              <a:gd name="connsiteX24" fmla="*/ 248421 w 1147406"/>
              <a:gd name="connsiteY24" fmla="*/ 89854 h 597267"/>
              <a:gd name="connsiteX25" fmla="*/ 221993 w 1147406"/>
              <a:gd name="connsiteY25" fmla="*/ 79283 h 597267"/>
              <a:gd name="connsiteX26" fmla="*/ 200851 w 1147406"/>
              <a:gd name="connsiteY26" fmla="*/ 68712 h 597267"/>
              <a:gd name="connsiteX27" fmla="*/ 110997 w 1147406"/>
              <a:gd name="connsiteY27" fmla="*/ 42284 h 597267"/>
              <a:gd name="connsiteX28" fmla="*/ 0 w 1147406"/>
              <a:gd name="connsiteY28" fmla="*/ 0 h 59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47406" h="597267">
                <a:moveTo>
                  <a:pt x="1146965" y="597267"/>
                </a:moveTo>
                <a:cubicBezTo>
                  <a:pt x="1145203" y="581410"/>
                  <a:pt x="1147406" y="564588"/>
                  <a:pt x="1141679" y="549697"/>
                </a:cubicBezTo>
                <a:cubicBezTo>
                  <a:pt x="1136533" y="536316"/>
                  <a:pt x="1108866" y="522169"/>
                  <a:pt x="1099395" y="512698"/>
                </a:cubicBezTo>
                <a:cubicBezTo>
                  <a:pt x="1080343" y="493646"/>
                  <a:pt x="1087980" y="493714"/>
                  <a:pt x="1072967" y="475699"/>
                </a:cubicBezTo>
                <a:cubicBezTo>
                  <a:pt x="1068182" y="469957"/>
                  <a:pt x="1061895" y="465585"/>
                  <a:pt x="1057110" y="459843"/>
                </a:cubicBezTo>
                <a:cubicBezTo>
                  <a:pt x="1053043" y="454963"/>
                  <a:pt x="1051419" y="448053"/>
                  <a:pt x="1046539" y="443986"/>
                </a:cubicBezTo>
                <a:cubicBezTo>
                  <a:pt x="1040486" y="438942"/>
                  <a:pt x="1031495" y="438404"/>
                  <a:pt x="1025397" y="433415"/>
                </a:cubicBezTo>
                <a:cubicBezTo>
                  <a:pt x="1011898" y="422370"/>
                  <a:pt x="1004592" y="402894"/>
                  <a:pt x="988398" y="396416"/>
                </a:cubicBezTo>
                <a:cubicBezTo>
                  <a:pt x="979589" y="392892"/>
                  <a:pt x="970456" y="390088"/>
                  <a:pt x="961970" y="385845"/>
                </a:cubicBezTo>
                <a:cubicBezTo>
                  <a:pt x="956288" y="383004"/>
                  <a:pt x="951882" y="377936"/>
                  <a:pt x="946114" y="375274"/>
                </a:cubicBezTo>
                <a:cubicBezTo>
                  <a:pt x="928885" y="367322"/>
                  <a:pt x="911260" y="360133"/>
                  <a:pt x="893258" y="354132"/>
                </a:cubicBezTo>
                <a:cubicBezTo>
                  <a:pt x="882687" y="350608"/>
                  <a:pt x="871512" y="348543"/>
                  <a:pt x="861545" y="343560"/>
                </a:cubicBezTo>
                <a:cubicBezTo>
                  <a:pt x="850974" y="338275"/>
                  <a:pt x="840632" y="332504"/>
                  <a:pt x="829832" y="327704"/>
                </a:cubicBezTo>
                <a:cubicBezTo>
                  <a:pt x="824741" y="325441"/>
                  <a:pt x="819066" y="324681"/>
                  <a:pt x="813975" y="322418"/>
                </a:cubicBezTo>
                <a:cubicBezTo>
                  <a:pt x="799068" y="315793"/>
                  <a:pt x="768232" y="296898"/>
                  <a:pt x="750548" y="295991"/>
                </a:cubicBezTo>
                <a:lnTo>
                  <a:pt x="544412" y="285419"/>
                </a:lnTo>
                <a:cubicBezTo>
                  <a:pt x="537365" y="283657"/>
                  <a:pt x="529620" y="283662"/>
                  <a:pt x="523270" y="280134"/>
                </a:cubicBezTo>
                <a:cubicBezTo>
                  <a:pt x="497817" y="265994"/>
                  <a:pt x="500305" y="259235"/>
                  <a:pt x="480985" y="243135"/>
                </a:cubicBezTo>
                <a:cubicBezTo>
                  <a:pt x="476105" y="239068"/>
                  <a:pt x="470266" y="236300"/>
                  <a:pt x="465129" y="232564"/>
                </a:cubicBezTo>
                <a:cubicBezTo>
                  <a:pt x="450880" y="222201"/>
                  <a:pt x="422844" y="200851"/>
                  <a:pt x="422844" y="200851"/>
                </a:cubicBezTo>
                <a:cubicBezTo>
                  <a:pt x="401791" y="169271"/>
                  <a:pt x="424782" y="196727"/>
                  <a:pt x="396417" y="179708"/>
                </a:cubicBezTo>
                <a:cubicBezTo>
                  <a:pt x="392144" y="177144"/>
                  <a:pt x="389595" y="172419"/>
                  <a:pt x="385845" y="169137"/>
                </a:cubicBezTo>
                <a:cubicBezTo>
                  <a:pt x="367242" y="152860"/>
                  <a:pt x="338065" y="128841"/>
                  <a:pt x="317133" y="116282"/>
                </a:cubicBezTo>
                <a:cubicBezTo>
                  <a:pt x="312356" y="113416"/>
                  <a:pt x="306368" y="113259"/>
                  <a:pt x="301277" y="110996"/>
                </a:cubicBezTo>
                <a:cubicBezTo>
                  <a:pt x="204181" y="67843"/>
                  <a:pt x="317221" y="112788"/>
                  <a:pt x="248421" y="89854"/>
                </a:cubicBezTo>
                <a:cubicBezTo>
                  <a:pt x="239420" y="86854"/>
                  <a:pt x="230663" y="83136"/>
                  <a:pt x="221993" y="79283"/>
                </a:cubicBezTo>
                <a:cubicBezTo>
                  <a:pt x="214793" y="76083"/>
                  <a:pt x="208326" y="71204"/>
                  <a:pt x="200851" y="68712"/>
                </a:cubicBezTo>
                <a:cubicBezTo>
                  <a:pt x="142950" y="49411"/>
                  <a:pt x="206811" y="90190"/>
                  <a:pt x="110997" y="42284"/>
                </a:cubicBezTo>
                <a:cubicBezTo>
                  <a:pt x="78476" y="26024"/>
                  <a:pt x="39248" y="0"/>
                  <a:pt x="0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7154053" y="2268949"/>
            <a:ext cx="19899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Cebu,Filipini 07.04.1521</a:t>
            </a:r>
            <a:r>
              <a:rPr lang="sr-Latn-CS" sz="1000" dirty="0" smtClean="0">
                <a:solidFill>
                  <a:schemeClr val="bg1"/>
                </a:solidFill>
              </a:rPr>
              <a:t>.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183632" y="2497486"/>
            <a:ext cx="809145" cy="45613"/>
          </a:xfrm>
          <a:custGeom>
            <a:avLst/>
            <a:gdLst>
              <a:gd name="connsiteX0" fmla="*/ 809145 w 809145"/>
              <a:gd name="connsiteY0" fmla="*/ 18759 h 45613"/>
              <a:gd name="connsiteX1" fmla="*/ 799277 w 809145"/>
              <a:gd name="connsiteY1" fmla="*/ 15469 h 45613"/>
              <a:gd name="connsiteX2" fmla="*/ 592057 w 809145"/>
              <a:gd name="connsiteY2" fmla="*/ 8891 h 45613"/>
              <a:gd name="connsiteX3" fmla="*/ 210509 w 809145"/>
              <a:gd name="connsiteY3" fmla="*/ 12180 h 45613"/>
              <a:gd name="connsiteX4" fmla="*/ 187485 w 809145"/>
              <a:gd name="connsiteY4" fmla="*/ 15469 h 45613"/>
              <a:gd name="connsiteX5" fmla="*/ 131568 w 809145"/>
              <a:gd name="connsiteY5" fmla="*/ 18759 h 45613"/>
              <a:gd name="connsiteX6" fmla="*/ 98676 w 809145"/>
              <a:gd name="connsiteY6" fmla="*/ 25337 h 45613"/>
              <a:gd name="connsiteX7" fmla="*/ 42759 w 809145"/>
              <a:gd name="connsiteY7" fmla="*/ 31915 h 45613"/>
              <a:gd name="connsiteX8" fmla="*/ 32892 w 809145"/>
              <a:gd name="connsiteY8" fmla="*/ 35205 h 45613"/>
              <a:gd name="connsiteX9" fmla="*/ 9867 w 809145"/>
              <a:gd name="connsiteY9" fmla="*/ 45072 h 45613"/>
              <a:gd name="connsiteX10" fmla="*/ 0 w 809145"/>
              <a:gd name="connsiteY10" fmla="*/ 45072 h 4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9145" h="45613">
                <a:moveTo>
                  <a:pt x="809145" y="18759"/>
                </a:moveTo>
                <a:cubicBezTo>
                  <a:pt x="805856" y="17662"/>
                  <a:pt x="802641" y="16310"/>
                  <a:pt x="799277" y="15469"/>
                </a:cubicBezTo>
                <a:cubicBezTo>
                  <a:pt x="737404" y="0"/>
                  <a:pt x="595714" y="8954"/>
                  <a:pt x="592057" y="8891"/>
                </a:cubicBezTo>
                <a:lnTo>
                  <a:pt x="210509" y="12180"/>
                </a:lnTo>
                <a:cubicBezTo>
                  <a:pt x="202757" y="12306"/>
                  <a:pt x="195211" y="14825"/>
                  <a:pt x="187485" y="15469"/>
                </a:cubicBezTo>
                <a:cubicBezTo>
                  <a:pt x="168878" y="17020"/>
                  <a:pt x="150207" y="17662"/>
                  <a:pt x="131568" y="18759"/>
                </a:cubicBezTo>
                <a:cubicBezTo>
                  <a:pt x="120604" y="20952"/>
                  <a:pt x="109687" y="23394"/>
                  <a:pt x="98676" y="25337"/>
                </a:cubicBezTo>
                <a:cubicBezTo>
                  <a:pt x="79660" y="28693"/>
                  <a:pt x="62165" y="29974"/>
                  <a:pt x="42759" y="31915"/>
                </a:cubicBezTo>
                <a:cubicBezTo>
                  <a:pt x="39470" y="33012"/>
                  <a:pt x="36079" y="33839"/>
                  <a:pt x="32892" y="35205"/>
                </a:cubicBezTo>
                <a:cubicBezTo>
                  <a:pt x="25267" y="38473"/>
                  <a:pt x="18282" y="43670"/>
                  <a:pt x="9867" y="45072"/>
                </a:cubicBezTo>
                <a:cubicBezTo>
                  <a:pt x="6623" y="45613"/>
                  <a:pt x="3289" y="45072"/>
                  <a:pt x="0" y="45072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7142757" y="1933752"/>
            <a:ext cx="24135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KRUG JE ZATVOREN 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3028346" y="4071828"/>
            <a:ext cx="19577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b="1" dirty="0">
                <a:solidFill>
                  <a:schemeClr val="bg1"/>
                </a:solidFill>
                <a:latin typeface="Tahoma" charset="0"/>
              </a:rPr>
              <a:t>1</a:t>
            </a:r>
            <a:r>
              <a:rPr lang="sr-Latn-CS" sz="800" dirty="0">
                <a:solidFill>
                  <a:schemeClr val="bg1"/>
                </a:solidFill>
              </a:rPr>
              <a:t> </a:t>
            </a:r>
            <a:r>
              <a:rPr lang="sr-Latn-CS" sz="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Antonio</a:t>
            </a:r>
            <a:r>
              <a:rPr lang="sr-Latn-CS" sz="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CS" sz="800" dirty="0">
                <a:solidFill>
                  <a:schemeClr val="bg1"/>
                </a:solidFill>
              </a:rPr>
              <a:t>beži natrag  u </a:t>
            </a:r>
            <a:r>
              <a:rPr lang="sr-Latn-CS" sz="800" dirty="0" smtClean="0">
                <a:solidFill>
                  <a:schemeClr val="bg1"/>
                </a:solidFill>
              </a:rPr>
              <a:t>Španiju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98191" y="1883214"/>
            <a:ext cx="19875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b="1" dirty="0">
                <a:solidFill>
                  <a:schemeClr val="bg1"/>
                </a:solidFill>
              </a:rPr>
              <a:t>Tihi Okean</a:t>
            </a:r>
          </a:p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28.nov.1520.- 07.apr.1521.</a:t>
            </a:r>
          </a:p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Preko 120 dana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1965451" y="4044672"/>
            <a:ext cx="12493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Cabo Deseado</a:t>
            </a: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28.nov.1520</a:t>
            </a:r>
            <a:r>
              <a:rPr lang="sr-Latn-CS" sz="800" dirty="0">
                <a:solidFill>
                  <a:schemeClr val="bg1"/>
                </a:solidFill>
              </a:rPr>
              <a:t>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47" name="Picture 46" descr="olupina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345" y="4368536"/>
            <a:ext cx="764991" cy="380861"/>
          </a:xfrm>
          <a:prstGeom prst="rect">
            <a:avLst/>
          </a:prstGeom>
        </p:spPr>
      </p:pic>
      <p:pic>
        <p:nvPicPr>
          <p:cNvPr id="49" name="Picture 48" descr="olupina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961" y="4365660"/>
            <a:ext cx="764991" cy="380861"/>
          </a:xfrm>
          <a:prstGeom prst="rect">
            <a:avLst/>
          </a:prstGeom>
        </p:spPr>
      </p:pic>
      <p:pic>
        <p:nvPicPr>
          <p:cNvPr id="50" name="Picture 49" descr="015 KINGS CANYON 3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2501" y="1913860"/>
            <a:ext cx="1440000" cy="956418"/>
          </a:xfrm>
          <a:prstGeom prst="rect">
            <a:avLst/>
          </a:prstGeom>
        </p:spPr>
      </p:pic>
      <p:pic>
        <p:nvPicPr>
          <p:cNvPr id="51" name="Picture 50" descr="015 KINGS CANYON 3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2501" y="3053628"/>
            <a:ext cx="1440802" cy="956951"/>
          </a:xfrm>
          <a:prstGeom prst="rect">
            <a:avLst/>
          </a:prstGeom>
        </p:spPr>
      </p:pic>
      <p:sp>
        <p:nvSpPr>
          <p:cNvPr id="52" name="Text Box 23"/>
          <p:cNvSpPr txBox="1">
            <a:spLocks noChangeArrowheads="1"/>
          </p:cNvSpPr>
          <p:nvPr/>
        </p:nvSpPr>
        <p:spPr bwMode="auto">
          <a:xfrm>
            <a:off x="7150538" y="2108608"/>
            <a:ext cx="15730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1000" dirty="0" err="1" smtClean="0">
                <a:solidFill>
                  <a:schemeClr val="bg1"/>
                </a:solidFill>
              </a:rPr>
              <a:t>Enrike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poznaje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jezik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821804" y="1531268"/>
            <a:ext cx="13893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 smtClean="0">
                <a:solidFill>
                  <a:schemeClr val="bg1"/>
                </a:solidFill>
              </a:rPr>
              <a:t>Magelanovi </a:t>
            </a:r>
          </a:p>
          <a:p>
            <a:pPr algn="l" eaLnBrk="1" hangingPunct="1"/>
            <a:r>
              <a:rPr lang="en-US" sz="1000" dirty="0" smtClean="0">
                <a:solidFill>
                  <a:schemeClr val="bg1"/>
                </a:solidFill>
              </a:rPr>
              <a:t>O</a:t>
            </a:r>
            <a:r>
              <a:rPr lang="sr-Latn-CS" sz="1000" dirty="0" smtClean="0">
                <a:solidFill>
                  <a:schemeClr val="bg1"/>
                </a:solidFill>
              </a:rPr>
              <a:t>blaci (galaksije)</a:t>
            </a:r>
            <a:endParaRPr lang="sr-Latn-CS" sz="1000" dirty="0">
              <a:solidFill>
                <a:schemeClr val="bg1"/>
              </a:solidFill>
            </a:endParaRPr>
          </a:p>
        </p:txBody>
      </p:sp>
      <p:pic>
        <p:nvPicPr>
          <p:cNvPr id="2" name="Picture 1" descr="1520 PACIFIC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4" y="2434783"/>
            <a:ext cx="2216079" cy="179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/>
      <p:bldP spid="25" grpId="0" animBg="1"/>
      <p:bldP spid="39" grpId="0"/>
      <p:bldP spid="17" grpId="0"/>
      <p:bldP spid="52" grpId="0"/>
      <p:bldP spid="29" grpId="0"/>
      <p:bldP spid="29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elika magelaNOVA karta sveta 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458755" name="Freeform 3"/>
          <p:cNvSpPr>
            <a:spLocks/>
          </p:cNvSpPr>
          <p:nvPr/>
        </p:nvSpPr>
        <p:spPr bwMode="auto">
          <a:xfrm>
            <a:off x="3481390" y="1865809"/>
            <a:ext cx="835065" cy="1482229"/>
          </a:xfrm>
          <a:custGeom>
            <a:avLst/>
            <a:gdLst>
              <a:gd name="T0" fmla="*/ 1580140766 w 520"/>
              <a:gd name="T1" fmla="*/ 0 h 874"/>
              <a:gd name="T2" fmla="*/ 1282345477 w 520"/>
              <a:gd name="T3" fmla="*/ 238588764 h 874"/>
              <a:gd name="T4" fmla="*/ 1157757563 w 520"/>
              <a:gd name="T5" fmla="*/ 447041226 h 874"/>
              <a:gd name="T6" fmla="*/ 1103059580 w 520"/>
              <a:gd name="T7" fmla="*/ 607775041 h 874"/>
              <a:gd name="T8" fmla="*/ 1142563873 w 520"/>
              <a:gd name="T9" fmla="*/ 723301828 h 874"/>
              <a:gd name="T10" fmla="*/ 1112176492 w 520"/>
              <a:gd name="T11" fmla="*/ 823760291 h 874"/>
              <a:gd name="T12" fmla="*/ 1191183334 w 520"/>
              <a:gd name="T13" fmla="*/ 1024677218 h 874"/>
              <a:gd name="T14" fmla="*/ 1224609104 w 520"/>
              <a:gd name="T15" fmla="*/ 1074907136 h 874"/>
              <a:gd name="T16" fmla="*/ 1039246428 w 520"/>
              <a:gd name="T17" fmla="*/ 1245686386 h 874"/>
              <a:gd name="T18" fmla="*/ 884270916 w 520"/>
              <a:gd name="T19" fmla="*/ 1356191657 h 874"/>
              <a:gd name="T20" fmla="*/ 680676160 w 520"/>
              <a:gd name="T21" fmla="*/ 1411442919 h 874"/>
              <a:gd name="T22" fmla="*/ 477081404 w 520"/>
              <a:gd name="T23" fmla="*/ 1579711154 h 874"/>
              <a:gd name="T24" fmla="*/ 316027478 w 520"/>
              <a:gd name="T25" fmla="*/ 1798208964 h 874"/>
              <a:gd name="T26" fmla="*/ 261331238 w 520"/>
              <a:gd name="T27" fmla="*/ 2001637249 h 874"/>
              <a:gd name="T28" fmla="*/ 246137547 w 520"/>
              <a:gd name="T29" fmla="*/ 2122187954 h 874"/>
              <a:gd name="T30" fmla="*/ 139781659 w 520"/>
              <a:gd name="T31" fmla="*/ 2147483647 h 874"/>
              <a:gd name="T32" fmla="*/ 66851568 w 520"/>
              <a:gd name="T33" fmla="*/ 2147483647 h 874"/>
              <a:gd name="T34" fmla="*/ 0 w 520"/>
              <a:gd name="T35" fmla="*/ 2142278823 h 8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0"/>
              <a:gd name="T55" fmla="*/ 0 h 874"/>
              <a:gd name="T56" fmla="*/ 520 w 520"/>
              <a:gd name="T57" fmla="*/ 874 h 87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0" h="874">
                <a:moveTo>
                  <a:pt x="520" y="0"/>
                </a:moveTo>
                <a:cubicBezTo>
                  <a:pt x="482" y="32"/>
                  <a:pt x="445" y="65"/>
                  <a:pt x="422" y="95"/>
                </a:cubicBezTo>
                <a:cubicBezTo>
                  <a:pt x="399" y="125"/>
                  <a:pt x="391" y="154"/>
                  <a:pt x="381" y="178"/>
                </a:cubicBezTo>
                <a:cubicBezTo>
                  <a:pt x="371" y="202"/>
                  <a:pt x="364" y="224"/>
                  <a:pt x="363" y="242"/>
                </a:cubicBezTo>
                <a:cubicBezTo>
                  <a:pt x="362" y="260"/>
                  <a:pt x="375" y="274"/>
                  <a:pt x="376" y="288"/>
                </a:cubicBezTo>
                <a:cubicBezTo>
                  <a:pt x="377" y="302"/>
                  <a:pt x="363" y="308"/>
                  <a:pt x="366" y="328"/>
                </a:cubicBezTo>
                <a:cubicBezTo>
                  <a:pt x="369" y="348"/>
                  <a:pt x="386" y="392"/>
                  <a:pt x="392" y="408"/>
                </a:cubicBezTo>
                <a:cubicBezTo>
                  <a:pt x="398" y="424"/>
                  <a:pt x="411" y="413"/>
                  <a:pt x="403" y="428"/>
                </a:cubicBezTo>
                <a:cubicBezTo>
                  <a:pt x="395" y="443"/>
                  <a:pt x="361" y="477"/>
                  <a:pt x="342" y="496"/>
                </a:cubicBezTo>
                <a:cubicBezTo>
                  <a:pt x="323" y="515"/>
                  <a:pt x="311" y="529"/>
                  <a:pt x="291" y="540"/>
                </a:cubicBezTo>
                <a:cubicBezTo>
                  <a:pt x="271" y="551"/>
                  <a:pt x="246" y="547"/>
                  <a:pt x="224" y="562"/>
                </a:cubicBezTo>
                <a:cubicBezTo>
                  <a:pt x="202" y="577"/>
                  <a:pt x="177" y="603"/>
                  <a:pt x="157" y="629"/>
                </a:cubicBezTo>
                <a:cubicBezTo>
                  <a:pt x="137" y="655"/>
                  <a:pt x="116" y="688"/>
                  <a:pt x="104" y="716"/>
                </a:cubicBezTo>
                <a:cubicBezTo>
                  <a:pt x="92" y="744"/>
                  <a:pt x="90" y="776"/>
                  <a:pt x="86" y="797"/>
                </a:cubicBezTo>
                <a:cubicBezTo>
                  <a:pt x="82" y="818"/>
                  <a:pt x="88" y="833"/>
                  <a:pt x="81" y="845"/>
                </a:cubicBezTo>
                <a:cubicBezTo>
                  <a:pt x="74" y="857"/>
                  <a:pt x="56" y="865"/>
                  <a:pt x="46" y="869"/>
                </a:cubicBezTo>
                <a:cubicBezTo>
                  <a:pt x="36" y="873"/>
                  <a:pt x="30" y="874"/>
                  <a:pt x="22" y="871"/>
                </a:cubicBezTo>
                <a:cubicBezTo>
                  <a:pt x="14" y="868"/>
                  <a:pt x="3" y="856"/>
                  <a:pt x="0" y="853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4" name="Text Box 12"/>
          <p:cNvSpPr txBox="1">
            <a:spLocks noChangeArrowheads="1"/>
          </p:cNvSpPr>
          <p:nvPr/>
        </p:nvSpPr>
        <p:spPr bwMode="auto">
          <a:xfrm>
            <a:off x="5830073" y="4286489"/>
            <a:ext cx="18906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b="1" dirty="0">
                <a:solidFill>
                  <a:srgbClr val="FF0000"/>
                </a:solidFill>
              </a:rPr>
              <a:t>1. SAN ANTONIO 120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2. TRINIDAD 110 t (22m)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3. CONCEPCION 90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4. VICTORIA 85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5. </a:t>
            </a:r>
            <a:r>
              <a:rPr lang="sr-Latn-CS" sz="1000" b="1" dirty="0">
                <a:solidFill>
                  <a:srgbClr val="FF0000"/>
                </a:solidFill>
              </a:rPr>
              <a:t>SANTIAGO 75 t</a:t>
            </a:r>
            <a:r>
              <a:rPr lang="sr-Latn-CS" sz="1000" b="1" dirty="0">
                <a:solidFill>
                  <a:schemeClr val="bg1"/>
                </a:solidFill>
              </a:rPr>
              <a:t>.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58784" name="Freeform 32"/>
          <p:cNvSpPr>
            <a:spLocks/>
          </p:cNvSpPr>
          <p:nvPr/>
        </p:nvSpPr>
        <p:spPr bwMode="auto">
          <a:xfrm>
            <a:off x="3224212" y="3319463"/>
            <a:ext cx="285751" cy="290511"/>
          </a:xfrm>
          <a:custGeom>
            <a:avLst/>
            <a:gdLst>
              <a:gd name="T0" fmla="*/ 536791812 w 231"/>
              <a:gd name="T1" fmla="*/ 0 h 230"/>
              <a:gd name="T2" fmla="*/ 577114247 w 231"/>
              <a:gd name="T3" fmla="*/ 58647227 h 230"/>
              <a:gd name="T4" fmla="*/ 509070932 w 231"/>
              <a:gd name="T5" fmla="*/ 130539295 h 230"/>
              <a:gd name="T6" fmla="*/ 400703497 w 231"/>
              <a:gd name="T7" fmla="*/ 230807563 h 230"/>
              <a:gd name="T8" fmla="*/ 347781096 w 231"/>
              <a:gd name="T9" fmla="*/ 321617141 h 230"/>
              <a:gd name="T10" fmla="*/ 267136227 w 231"/>
              <a:gd name="T11" fmla="*/ 401075457 h 230"/>
              <a:gd name="T12" fmla="*/ 126007657 w 231"/>
              <a:gd name="T13" fmla="*/ 433237752 h 230"/>
              <a:gd name="T14" fmla="*/ 0 w 231"/>
              <a:gd name="T15" fmla="*/ 385940540 h 2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1"/>
              <a:gd name="T25" fmla="*/ 0 h 230"/>
              <a:gd name="T26" fmla="*/ 231 w 231"/>
              <a:gd name="T27" fmla="*/ 230 h 2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1" h="230">
                <a:moveTo>
                  <a:pt x="213" y="0"/>
                </a:moveTo>
                <a:cubicBezTo>
                  <a:pt x="222" y="10"/>
                  <a:pt x="231" y="20"/>
                  <a:pt x="229" y="31"/>
                </a:cubicBezTo>
                <a:cubicBezTo>
                  <a:pt x="227" y="42"/>
                  <a:pt x="214" y="54"/>
                  <a:pt x="202" y="69"/>
                </a:cubicBezTo>
                <a:cubicBezTo>
                  <a:pt x="190" y="84"/>
                  <a:pt x="170" y="105"/>
                  <a:pt x="159" y="122"/>
                </a:cubicBezTo>
                <a:cubicBezTo>
                  <a:pt x="148" y="139"/>
                  <a:pt x="147" y="155"/>
                  <a:pt x="138" y="170"/>
                </a:cubicBezTo>
                <a:cubicBezTo>
                  <a:pt x="129" y="185"/>
                  <a:pt x="121" y="202"/>
                  <a:pt x="106" y="212"/>
                </a:cubicBezTo>
                <a:cubicBezTo>
                  <a:pt x="91" y="222"/>
                  <a:pt x="68" y="230"/>
                  <a:pt x="50" y="229"/>
                </a:cubicBezTo>
                <a:cubicBezTo>
                  <a:pt x="32" y="228"/>
                  <a:pt x="16" y="216"/>
                  <a:pt x="0" y="204"/>
                </a:cubicBezTo>
              </a:path>
            </a:pathLst>
          </a:custGeom>
          <a:noFill/>
          <a:ln w="190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2947988" y="3589338"/>
            <a:ext cx="350837" cy="425450"/>
          </a:xfrm>
          <a:custGeom>
            <a:avLst/>
            <a:gdLst>
              <a:gd name="T0" fmla="*/ 408265290 w 204"/>
              <a:gd name="T1" fmla="*/ 0 h 309"/>
              <a:gd name="T2" fmla="*/ 478829743 w 204"/>
              <a:gd name="T3" fmla="*/ 73783455 h 309"/>
              <a:gd name="T4" fmla="*/ 498990987 w 204"/>
              <a:gd name="T5" fmla="*/ 151349453 h 309"/>
              <a:gd name="T6" fmla="*/ 383063735 w 204"/>
              <a:gd name="T7" fmla="*/ 200538051 h 309"/>
              <a:gd name="T8" fmla="*/ 274696255 w 204"/>
              <a:gd name="T9" fmla="*/ 202430514 h 309"/>
              <a:gd name="T10" fmla="*/ 262096271 w 204"/>
              <a:gd name="T11" fmla="*/ 257294082 h 309"/>
              <a:gd name="T12" fmla="*/ 226814094 w 204"/>
              <a:gd name="T13" fmla="*/ 331077592 h 309"/>
              <a:gd name="T14" fmla="*/ 136088446 w 204"/>
              <a:gd name="T15" fmla="*/ 399184829 h 309"/>
              <a:gd name="T16" fmla="*/ 80645001 w 204"/>
              <a:gd name="T17" fmla="*/ 421887242 h 309"/>
              <a:gd name="T18" fmla="*/ 126007824 w 204"/>
              <a:gd name="T19" fmla="*/ 448373390 h 309"/>
              <a:gd name="T20" fmla="*/ 148688430 w 204"/>
              <a:gd name="T21" fmla="*/ 505129421 h 309"/>
              <a:gd name="T22" fmla="*/ 115927202 w 204"/>
              <a:gd name="T23" fmla="*/ 573236658 h 309"/>
              <a:gd name="T24" fmla="*/ 0 w 204"/>
              <a:gd name="T25" fmla="*/ 573236658 h 30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4"/>
              <a:gd name="T40" fmla="*/ 0 h 309"/>
              <a:gd name="T41" fmla="*/ 204 w 204"/>
              <a:gd name="T42" fmla="*/ 309 h 30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4" h="309">
                <a:moveTo>
                  <a:pt x="162" y="0"/>
                </a:moveTo>
                <a:cubicBezTo>
                  <a:pt x="173" y="13"/>
                  <a:pt x="184" y="26"/>
                  <a:pt x="190" y="39"/>
                </a:cubicBezTo>
                <a:cubicBezTo>
                  <a:pt x="196" y="52"/>
                  <a:pt x="204" y="69"/>
                  <a:pt x="198" y="80"/>
                </a:cubicBezTo>
                <a:cubicBezTo>
                  <a:pt x="192" y="91"/>
                  <a:pt x="167" y="102"/>
                  <a:pt x="152" y="106"/>
                </a:cubicBezTo>
                <a:cubicBezTo>
                  <a:pt x="137" y="110"/>
                  <a:pt x="117" y="102"/>
                  <a:pt x="109" y="107"/>
                </a:cubicBezTo>
                <a:cubicBezTo>
                  <a:pt x="101" y="112"/>
                  <a:pt x="107" y="125"/>
                  <a:pt x="104" y="136"/>
                </a:cubicBezTo>
                <a:cubicBezTo>
                  <a:pt x="101" y="147"/>
                  <a:pt x="98" y="162"/>
                  <a:pt x="90" y="175"/>
                </a:cubicBezTo>
                <a:cubicBezTo>
                  <a:pt x="82" y="188"/>
                  <a:pt x="64" y="203"/>
                  <a:pt x="54" y="211"/>
                </a:cubicBezTo>
                <a:cubicBezTo>
                  <a:pt x="44" y="219"/>
                  <a:pt x="33" y="219"/>
                  <a:pt x="32" y="223"/>
                </a:cubicBezTo>
                <a:cubicBezTo>
                  <a:pt x="31" y="227"/>
                  <a:pt x="46" y="230"/>
                  <a:pt x="50" y="237"/>
                </a:cubicBezTo>
                <a:cubicBezTo>
                  <a:pt x="54" y="244"/>
                  <a:pt x="60" y="256"/>
                  <a:pt x="59" y="267"/>
                </a:cubicBezTo>
                <a:cubicBezTo>
                  <a:pt x="58" y="278"/>
                  <a:pt x="56" y="297"/>
                  <a:pt x="46" y="303"/>
                </a:cubicBezTo>
                <a:cubicBezTo>
                  <a:pt x="36" y="309"/>
                  <a:pt x="18" y="306"/>
                  <a:pt x="0" y="303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03238" y="3803649"/>
            <a:ext cx="16367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San Julian 31.mart.1520.</a:t>
            </a:r>
          </a:p>
          <a:p>
            <a:pPr algn="l" eaLnBrk="1" hangingPunct="1"/>
            <a:r>
              <a:rPr lang="sr-Latn-CS" sz="800" b="1" i="1" dirty="0" smtClean="0">
                <a:solidFill>
                  <a:schemeClr val="bg1"/>
                </a:solidFill>
              </a:rPr>
              <a:t>5</a:t>
            </a:r>
            <a:r>
              <a:rPr lang="sr-Latn-CS" sz="800" b="1" i="1" dirty="0" smtClean="0">
                <a:solidFill>
                  <a:srgbClr val="FF0000"/>
                </a:solidFill>
              </a:rPr>
              <a:t> </a:t>
            </a:r>
            <a:r>
              <a:rPr lang="sr-Latn-CS" sz="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Santiago</a:t>
            </a:r>
            <a:r>
              <a:rPr lang="sr-Latn-CS" sz="800" dirty="0" smtClean="0">
                <a:solidFill>
                  <a:srgbClr val="FF0000"/>
                </a:solidFill>
              </a:rPr>
              <a:t> </a:t>
            </a:r>
            <a:r>
              <a:rPr lang="sr-Latn-CS" sz="800" dirty="0">
                <a:solidFill>
                  <a:schemeClr val="bg1"/>
                </a:solidFill>
              </a:rPr>
              <a:t>strada 22.maj.1520.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3605" y="4143834"/>
            <a:ext cx="2400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8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Magelanov put</a:t>
            </a:r>
            <a:endParaRPr lang="en-US" sz="18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18" name="Freeform 6"/>
          <p:cNvSpPr>
            <a:spLocks/>
          </p:cNvSpPr>
          <p:nvPr/>
        </p:nvSpPr>
        <p:spPr bwMode="auto">
          <a:xfrm>
            <a:off x="503091" y="2719405"/>
            <a:ext cx="2316284" cy="1329110"/>
          </a:xfrm>
          <a:custGeom>
            <a:avLst/>
            <a:gdLst>
              <a:gd name="T0" fmla="*/ 2147483647 w 1626"/>
              <a:gd name="T1" fmla="*/ 1770788121 h 936"/>
              <a:gd name="T2" fmla="*/ 2147483647 w 1626"/>
              <a:gd name="T3" fmla="*/ 1638357430 h 936"/>
              <a:gd name="T4" fmla="*/ 2147483647 w 1626"/>
              <a:gd name="T5" fmla="*/ 1396198453 h 936"/>
              <a:gd name="T6" fmla="*/ 2147483647 w 1626"/>
              <a:gd name="T7" fmla="*/ 1278902698 h 936"/>
              <a:gd name="T8" fmla="*/ 2114412865 w 1626"/>
              <a:gd name="T9" fmla="*/ 862691657 h 936"/>
              <a:gd name="T10" fmla="*/ 1388607405 w 1626"/>
              <a:gd name="T11" fmla="*/ 645127546 h 936"/>
              <a:gd name="T12" fmla="*/ 1146672384 w 1626"/>
              <a:gd name="T13" fmla="*/ 469183169 h 936"/>
              <a:gd name="T14" fmla="*/ 972780794 w 1626"/>
              <a:gd name="T15" fmla="*/ 295131329 h 936"/>
              <a:gd name="T16" fmla="*/ 430947748 w 1626"/>
              <a:gd name="T17" fmla="*/ 94593388 h 936"/>
              <a:gd name="T18" fmla="*/ 146169125 w 1626"/>
              <a:gd name="T19" fmla="*/ 75674699 h 936"/>
              <a:gd name="T20" fmla="*/ 0 w 1626"/>
              <a:gd name="T21" fmla="*/ 0 h 9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26"/>
              <a:gd name="T34" fmla="*/ 0 h 936"/>
              <a:gd name="T35" fmla="*/ 1626 w 1626"/>
              <a:gd name="T36" fmla="*/ 936 h 9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26" h="936">
                <a:moveTo>
                  <a:pt x="1626" y="936"/>
                </a:moveTo>
                <a:cubicBezTo>
                  <a:pt x="1586" y="917"/>
                  <a:pt x="1546" y="899"/>
                  <a:pt x="1490" y="866"/>
                </a:cubicBezTo>
                <a:cubicBezTo>
                  <a:pt x="1434" y="833"/>
                  <a:pt x="1344" y="770"/>
                  <a:pt x="1288" y="738"/>
                </a:cubicBezTo>
                <a:cubicBezTo>
                  <a:pt x="1232" y="706"/>
                  <a:pt x="1230" y="723"/>
                  <a:pt x="1155" y="676"/>
                </a:cubicBezTo>
                <a:cubicBezTo>
                  <a:pt x="1080" y="629"/>
                  <a:pt x="939" y="512"/>
                  <a:pt x="839" y="456"/>
                </a:cubicBezTo>
                <a:cubicBezTo>
                  <a:pt x="739" y="400"/>
                  <a:pt x="615" y="376"/>
                  <a:pt x="551" y="341"/>
                </a:cubicBezTo>
                <a:cubicBezTo>
                  <a:pt x="487" y="306"/>
                  <a:pt x="482" y="279"/>
                  <a:pt x="455" y="248"/>
                </a:cubicBezTo>
                <a:cubicBezTo>
                  <a:pt x="428" y="217"/>
                  <a:pt x="433" y="189"/>
                  <a:pt x="386" y="156"/>
                </a:cubicBezTo>
                <a:cubicBezTo>
                  <a:pt x="339" y="123"/>
                  <a:pt x="226" y="69"/>
                  <a:pt x="171" y="50"/>
                </a:cubicBezTo>
                <a:cubicBezTo>
                  <a:pt x="116" y="31"/>
                  <a:pt x="86" y="48"/>
                  <a:pt x="58" y="40"/>
                </a:cubicBezTo>
                <a:cubicBezTo>
                  <a:pt x="30" y="32"/>
                  <a:pt x="10" y="7"/>
                  <a:pt x="0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Freeform 4"/>
          <p:cNvSpPr>
            <a:spLocks/>
          </p:cNvSpPr>
          <p:nvPr/>
        </p:nvSpPr>
        <p:spPr bwMode="auto">
          <a:xfrm>
            <a:off x="2824163" y="4009600"/>
            <a:ext cx="169049" cy="86150"/>
          </a:xfrm>
          <a:custGeom>
            <a:avLst/>
            <a:gdLst>
              <a:gd name="T0" fmla="*/ 343630777 w 132"/>
              <a:gd name="T1" fmla="*/ 0 h 84"/>
              <a:gd name="T2" fmla="*/ 367959090 w 132"/>
              <a:gd name="T3" fmla="*/ 52978290 h 84"/>
              <a:gd name="T4" fmla="*/ 389246146 w 132"/>
              <a:gd name="T5" fmla="*/ 133706972 h 84"/>
              <a:gd name="T6" fmla="*/ 291934637 w 132"/>
              <a:gd name="T7" fmla="*/ 146320911 h 84"/>
              <a:gd name="T8" fmla="*/ 255443039 w 132"/>
              <a:gd name="T9" fmla="*/ 169026276 h 84"/>
              <a:gd name="T10" fmla="*/ 246319267 w 132"/>
              <a:gd name="T11" fmla="*/ 206868137 h 84"/>
              <a:gd name="T12" fmla="*/ 173336017 w 132"/>
              <a:gd name="T13" fmla="*/ 194254197 h 84"/>
              <a:gd name="T14" fmla="*/ 82106995 w 132"/>
              <a:gd name="T15" fmla="*/ 158934850 h 84"/>
              <a:gd name="T16" fmla="*/ 0 w 132"/>
              <a:gd name="T17" fmla="*/ 100911556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"/>
              <a:gd name="T28" fmla="*/ 0 h 84"/>
              <a:gd name="T29" fmla="*/ 132 w 132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" h="84">
                <a:moveTo>
                  <a:pt x="113" y="0"/>
                </a:moveTo>
                <a:cubicBezTo>
                  <a:pt x="116" y="6"/>
                  <a:pt x="119" y="12"/>
                  <a:pt x="121" y="21"/>
                </a:cubicBezTo>
                <a:cubicBezTo>
                  <a:pt x="123" y="30"/>
                  <a:pt x="132" y="47"/>
                  <a:pt x="128" y="53"/>
                </a:cubicBezTo>
                <a:cubicBezTo>
                  <a:pt x="124" y="59"/>
                  <a:pt x="103" y="56"/>
                  <a:pt x="96" y="58"/>
                </a:cubicBezTo>
                <a:cubicBezTo>
                  <a:pt x="89" y="60"/>
                  <a:pt x="86" y="63"/>
                  <a:pt x="84" y="67"/>
                </a:cubicBezTo>
                <a:cubicBezTo>
                  <a:pt x="82" y="71"/>
                  <a:pt x="85" y="80"/>
                  <a:pt x="81" y="82"/>
                </a:cubicBezTo>
                <a:cubicBezTo>
                  <a:pt x="77" y="84"/>
                  <a:pt x="66" y="80"/>
                  <a:pt x="57" y="77"/>
                </a:cubicBezTo>
                <a:cubicBezTo>
                  <a:pt x="48" y="74"/>
                  <a:pt x="36" y="69"/>
                  <a:pt x="27" y="63"/>
                </a:cubicBezTo>
                <a:cubicBezTo>
                  <a:pt x="18" y="57"/>
                  <a:pt x="9" y="48"/>
                  <a:pt x="0" y="40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2455574"/>
            <a:ext cx="517984" cy="277054"/>
          </a:xfrm>
          <a:custGeom>
            <a:avLst/>
            <a:gdLst>
              <a:gd name="connsiteX0" fmla="*/ 517984 w 517984"/>
              <a:gd name="connsiteY0" fmla="*/ 277054 h 277054"/>
              <a:gd name="connsiteX1" fmla="*/ 512699 w 517984"/>
              <a:gd name="connsiteY1" fmla="*/ 261198 h 277054"/>
              <a:gd name="connsiteX2" fmla="*/ 470414 w 517984"/>
              <a:gd name="connsiteY2" fmla="*/ 229484 h 277054"/>
              <a:gd name="connsiteX3" fmla="*/ 454558 w 517984"/>
              <a:gd name="connsiteY3" fmla="*/ 213628 h 277054"/>
              <a:gd name="connsiteX4" fmla="*/ 443986 w 517984"/>
              <a:gd name="connsiteY4" fmla="*/ 197771 h 277054"/>
              <a:gd name="connsiteX5" fmla="*/ 396417 w 517984"/>
              <a:gd name="connsiteY5" fmla="*/ 171343 h 277054"/>
              <a:gd name="connsiteX6" fmla="*/ 327704 w 517984"/>
              <a:gd name="connsiteY6" fmla="*/ 113202 h 277054"/>
              <a:gd name="connsiteX7" fmla="*/ 258992 w 517984"/>
              <a:gd name="connsiteY7" fmla="*/ 86775 h 277054"/>
              <a:gd name="connsiteX8" fmla="*/ 227279 w 517984"/>
              <a:gd name="connsiteY8" fmla="*/ 76203 h 277054"/>
              <a:gd name="connsiteX9" fmla="*/ 184995 w 517984"/>
              <a:gd name="connsiteY9" fmla="*/ 55061 h 277054"/>
              <a:gd name="connsiteX10" fmla="*/ 153281 w 517984"/>
              <a:gd name="connsiteY10" fmla="*/ 44490 h 277054"/>
              <a:gd name="connsiteX11" fmla="*/ 116282 w 517984"/>
              <a:gd name="connsiteY11" fmla="*/ 33919 h 277054"/>
              <a:gd name="connsiteX12" fmla="*/ 73998 w 517984"/>
              <a:gd name="connsiteY12" fmla="*/ 18062 h 277054"/>
              <a:gd name="connsiteX13" fmla="*/ 58141 w 517984"/>
              <a:gd name="connsiteY13" fmla="*/ 12777 h 277054"/>
              <a:gd name="connsiteX14" fmla="*/ 36999 w 517984"/>
              <a:gd name="connsiteY14" fmla="*/ 2206 h 277054"/>
              <a:gd name="connsiteX15" fmla="*/ 0 w 517984"/>
              <a:gd name="connsiteY15" fmla="*/ 2206 h 27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7984" h="277054">
                <a:moveTo>
                  <a:pt x="517984" y="277054"/>
                </a:moveTo>
                <a:cubicBezTo>
                  <a:pt x="516222" y="271769"/>
                  <a:pt x="516042" y="265655"/>
                  <a:pt x="512699" y="261198"/>
                </a:cubicBezTo>
                <a:cubicBezTo>
                  <a:pt x="492454" y="234205"/>
                  <a:pt x="493563" y="237201"/>
                  <a:pt x="470414" y="229484"/>
                </a:cubicBezTo>
                <a:cubicBezTo>
                  <a:pt x="465129" y="224199"/>
                  <a:pt x="459343" y="219370"/>
                  <a:pt x="454558" y="213628"/>
                </a:cubicBezTo>
                <a:cubicBezTo>
                  <a:pt x="450491" y="208748"/>
                  <a:pt x="448478" y="202263"/>
                  <a:pt x="443986" y="197771"/>
                </a:cubicBezTo>
                <a:cubicBezTo>
                  <a:pt x="427225" y="181010"/>
                  <a:pt x="418131" y="180029"/>
                  <a:pt x="396417" y="171343"/>
                </a:cubicBezTo>
                <a:cubicBezTo>
                  <a:pt x="384280" y="159206"/>
                  <a:pt x="349275" y="119365"/>
                  <a:pt x="327704" y="113202"/>
                </a:cubicBezTo>
                <a:cubicBezTo>
                  <a:pt x="249529" y="90866"/>
                  <a:pt x="329650" y="116216"/>
                  <a:pt x="258992" y="86775"/>
                </a:cubicBezTo>
                <a:cubicBezTo>
                  <a:pt x="248706" y="82489"/>
                  <a:pt x="237246" y="81186"/>
                  <a:pt x="227279" y="76203"/>
                </a:cubicBezTo>
                <a:cubicBezTo>
                  <a:pt x="213184" y="69156"/>
                  <a:pt x="199945" y="60044"/>
                  <a:pt x="184995" y="55061"/>
                </a:cubicBezTo>
                <a:cubicBezTo>
                  <a:pt x="174424" y="51537"/>
                  <a:pt x="163995" y="47551"/>
                  <a:pt x="153281" y="44490"/>
                </a:cubicBezTo>
                <a:cubicBezTo>
                  <a:pt x="140948" y="40966"/>
                  <a:pt x="128450" y="37975"/>
                  <a:pt x="116282" y="33919"/>
                </a:cubicBezTo>
                <a:cubicBezTo>
                  <a:pt x="102001" y="29159"/>
                  <a:pt x="88145" y="23206"/>
                  <a:pt x="73998" y="18062"/>
                </a:cubicBezTo>
                <a:cubicBezTo>
                  <a:pt x="68762" y="16158"/>
                  <a:pt x="63262" y="14972"/>
                  <a:pt x="58141" y="12777"/>
                </a:cubicBezTo>
                <a:cubicBezTo>
                  <a:pt x="50899" y="9673"/>
                  <a:pt x="44751" y="3615"/>
                  <a:pt x="36999" y="2206"/>
                </a:cubicBezTo>
                <a:cubicBezTo>
                  <a:pt x="24865" y="0"/>
                  <a:pt x="12333" y="2206"/>
                  <a:pt x="0" y="220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990875" y="2515043"/>
            <a:ext cx="1147406" cy="597267"/>
          </a:xfrm>
          <a:custGeom>
            <a:avLst/>
            <a:gdLst>
              <a:gd name="connsiteX0" fmla="*/ 1146965 w 1147406"/>
              <a:gd name="connsiteY0" fmla="*/ 597267 h 597267"/>
              <a:gd name="connsiteX1" fmla="*/ 1141679 w 1147406"/>
              <a:gd name="connsiteY1" fmla="*/ 549697 h 597267"/>
              <a:gd name="connsiteX2" fmla="*/ 1099395 w 1147406"/>
              <a:gd name="connsiteY2" fmla="*/ 512698 h 597267"/>
              <a:gd name="connsiteX3" fmla="*/ 1072967 w 1147406"/>
              <a:gd name="connsiteY3" fmla="*/ 475699 h 597267"/>
              <a:gd name="connsiteX4" fmla="*/ 1057110 w 1147406"/>
              <a:gd name="connsiteY4" fmla="*/ 459843 h 597267"/>
              <a:gd name="connsiteX5" fmla="*/ 1046539 w 1147406"/>
              <a:gd name="connsiteY5" fmla="*/ 443986 h 597267"/>
              <a:gd name="connsiteX6" fmla="*/ 1025397 w 1147406"/>
              <a:gd name="connsiteY6" fmla="*/ 433415 h 597267"/>
              <a:gd name="connsiteX7" fmla="*/ 988398 w 1147406"/>
              <a:gd name="connsiteY7" fmla="*/ 396416 h 597267"/>
              <a:gd name="connsiteX8" fmla="*/ 961970 w 1147406"/>
              <a:gd name="connsiteY8" fmla="*/ 385845 h 597267"/>
              <a:gd name="connsiteX9" fmla="*/ 946114 w 1147406"/>
              <a:gd name="connsiteY9" fmla="*/ 375274 h 597267"/>
              <a:gd name="connsiteX10" fmla="*/ 893258 w 1147406"/>
              <a:gd name="connsiteY10" fmla="*/ 354132 h 597267"/>
              <a:gd name="connsiteX11" fmla="*/ 861545 w 1147406"/>
              <a:gd name="connsiteY11" fmla="*/ 343560 h 597267"/>
              <a:gd name="connsiteX12" fmla="*/ 829832 w 1147406"/>
              <a:gd name="connsiteY12" fmla="*/ 327704 h 597267"/>
              <a:gd name="connsiteX13" fmla="*/ 813975 w 1147406"/>
              <a:gd name="connsiteY13" fmla="*/ 322418 h 597267"/>
              <a:gd name="connsiteX14" fmla="*/ 750548 w 1147406"/>
              <a:gd name="connsiteY14" fmla="*/ 295991 h 597267"/>
              <a:gd name="connsiteX15" fmla="*/ 544412 w 1147406"/>
              <a:gd name="connsiteY15" fmla="*/ 285419 h 597267"/>
              <a:gd name="connsiteX16" fmla="*/ 523270 w 1147406"/>
              <a:gd name="connsiteY16" fmla="*/ 280134 h 597267"/>
              <a:gd name="connsiteX17" fmla="*/ 480985 w 1147406"/>
              <a:gd name="connsiteY17" fmla="*/ 243135 h 597267"/>
              <a:gd name="connsiteX18" fmla="*/ 465129 w 1147406"/>
              <a:gd name="connsiteY18" fmla="*/ 232564 h 597267"/>
              <a:gd name="connsiteX19" fmla="*/ 422844 w 1147406"/>
              <a:gd name="connsiteY19" fmla="*/ 200851 h 597267"/>
              <a:gd name="connsiteX20" fmla="*/ 396417 w 1147406"/>
              <a:gd name="connsiteY20" fmla="*/ 179708 h 597267"/>
              <a:gd name="connsiteX21" fmla="*/ 385845 w 1147406"/>
              <a:gd name="connsiteY21" fmla="*/ 169137 h 597267"/>
              <a:gd name="connsiteX22" fmla="*/ 317133 w 1147406"/>
              <a:gd name="connsiteY22" fmla="*/ 116282 h 597267"/>
              <a:gd name="connsiteX23" fmla="*/ 301277 w 1147406"/>
              <a:gd name="connsiteY23" fmla="*/ 110996 h 597267"/>
              <a:gd name="connsiteX24" fmla="*/ 248421 w 1147406"/>
              <a:gd name="connsiteY24" fmla="*/ 89854 h 597267"/>
              <a:gd name="connsiteX25" fmla="*/ 221993 w 1147406"/>
              <a:gd name="connsiteY25" fmla="*/ 79283 h 597267"/>
              <a:gd name="connsiteX26" fmla="*/ 200851 w 1147406"/>
              <a:gd name="connsiteY26" fmla="*/ 68712 h 597267"/>
              <a:gd name="connsiteX27" fmla="*/ 110997 w 1147406"/>
              <a:gd name="connsiteY27" fmla="*/ 42284 h 597267"/>
              <a:gd name="connsiteX28" fmla="*/ 0 w 1147406"/>
              <a:gd name="connsiteY28" fmla="*/ 0 h 59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47406" h="597267">
                <a:moveTo>
                  <a:pt x="1146965" y="597267"/>
                </a:moveTo>
                <a:cubicBezTo>
                  <a:pt x="1145203" y="581410"/>
                  <a:pt x="1147406" y="564588"/>
                  <a:pt x="1141679" y="549697"/>
                </a:cubicBezTo>
                <a:cubicBezTo>
                  <a:pt x="1136533" y="536316"/>
                  <a:pt x="1108866" y="522169"/>
                  <a:pt x="1099395" y="512698"/>
                </a:cubicBezTo>
                <a:cubicBezTo>
                  <a:pt x="1080343" y="493646"/>
                  <a:pt x="1087980" y="493714"/>
                  <a:pt x="1072967" y="475699"/>
                </a:cubicBezTo>
                <a:cubicBezTo>
                  <a:pt x="1068182" y="469957"/>
                  <a:pt x="1061895" y="465585"/>
                  <a:pt x="1057110" y="459843"/>
                </a:cubicBezTo>
                <a:cubicBezTo>
                  <a:pt x="1053043" y="454963"/>
                  <a:pt x="1051419" y="448053"/>
                  <a:pt x="1046539" y="443986"/>
                </a:cubicBezTo>
                <a:cubicBezTo>
                  <a:pt x="1040486" y="438942"/>
                  <a:pt x="1031495" y="438404"/>
                  <a:pt x="1025397" y="433415"/>
                </a:cubicBezTo>
                <a:cubicBezTo>
                  <a:pt x="1011898" y="422370"/>
                  <a:pt x="1004592" y="402894"/>
                  <a:pt x="988398" y="396416"/>
                </a:cubicBezTo>
                <a:cubicBezTo>
                  <a:pt x="979589" y="392892"/>
                  <a:pt x="970456" y="390088"/>
                  <a:pt x="961970" y="385845"/>
                </a:cubicBezTo>
                <a:cubicBezTo>
                  <a:pt x="956288" y="383004"/>
                  <a:pt x="951882" y="377936"/>
                  <a:pt x="946114" y="375274"/>
                </a:cubicBezTo>
                <a:cubicBezTo>
                  <a:pt x="928885" y="367322"/>
                  <a:pt x="911260" y="360133"/>
                  <a:pt x="893258" y="354132"/>
                </a:cubicBezTo>
                <a:cubicBezTo>
                  <a:pt x="882687" y="350608"/>
                  <a:pt x="871512" y="348543"/>
                  <a:pt x="861545" y="343560"/>
                </a:cubicBezTo>
                <a:cubicBezTo>
                  <a:pt x="850974" y="338275"/>
                  <a:pt x="840632" y="332504"/>
                  <a:pt x="829832" y="327704"/>
                </a:cubicBezTo>
                <a:cubicBezTo>
                  <a:pt x="824741" y="325441"/>
                  <a:pt x="819066" y="324681"/>
                  <a:pt x="813975" y="322418"/>
                </a:cubicBezTo>
                <a:cubicBezTo>
                  <a:pt x="799068" y="315793"/>
                  <a:pt x="768232" y="296898"/>
                  <a:pt x="750548" y="295991"/>
                </a:cubicBezTo>
                <a:lnTo>
                  <a:pt x="544412" y="285419"/>
                </a:lnTo>
                <a:cubicBezTo>
                  <a:pt x="537365" y="283657"/>
                  <a:pt x="529620" y="283662"/>
                  <a:pt x="523270" y="280134"/>
                </a:cubicBezTo>
                <a:cubicBezTo>
                  <a:pt x="497817" y="265994"/>
                  <a:pt x="500305" y="259235"/>
                  <a:pt x="480985" y="243135"/>
                </a:cubicBezTo>
                <a:cubicBezTo>
                  <a:pt x="476105" y="239068"/>
                  <a:pt x="470266" y="236300"/>
                  <a:pt x="465129" y="232564"/>
                </a:cubicBezTo>
                <a:cubicBezTo>
                  <a:pt x="450880" y="222201"/>
                  <a:pt x="422844" y="200851"/>
                  <a:pt x="422844" y="200851"/>
                </a:cubicBezTo>
                <a:cubicBezTo>
                  <a:pt x="401791" y="169271"/>
                  <a:pt x="424782" y="196727"/>
                  <a:pt x="396417" y="179708"/>
                </a:cubicBezTo>
                <a:cubicBezTo>
                  <a:pt x="392144" y="177144"/>
                  <a:pt x="389595" y="172419"/>
                  <a:pt x="385845" y="169137"/>
                </a:cubicBezTo>
                <a:cubicBezTo>
                  <a:pt x="367242" y="152860"/>
                  <a:pt x="338065" y="128841"/>
                  <a:pt x="317133" y="116282"/>
                </a:cubicBezTo>
                <a:cubicBezTo>
                  <a:pt x="312356" y="113416"/>
                  <a:pt x="306368" y="113259"/>
                  <a:pt x="301277" y="110996"/>
                </a:cubicBezTo>
                <a:cubicBezTo>
                  <a:pt x="204181" y="67843"/>
                  <a:pt x="317221" y="112788"/>
                  <a:pt x="248421" y="89854"/>
                </a:cubicBezTo>
                <a:cubicBezTo>
                  <a:pt x="239420" y="86854"/>
                  <a:pt x="230663" y="83136"/>
                  <a:pt x="221993" y="79283"/>
                </a:cubicBezTo>
                <a:cubicBezTo>
                  <a:pt x="214793" y="76083"/>
                  <a:pt x="208326" y="71204"/>
                  <a:pt x="200851" y="68712"/>
                </a:cubicBezTo>
                <a:cubicBezTo>
                  <a:pt x="142950" y="49411"/>
                  <a:pt x="206811" y="90190"/>
                  <a:pt x="110997" y="42284"/>
                </a:cubicBezTo>
                <a:cubicBezTo>
                  <a:pt x="78476" y="26024"/>
                  <a:pt x="39248" y="0"/>
                  <a:pt x="0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183632" y="2497486"/>
            <a:ext cx="809145" cy="45613"/>
          </a:xfrm>
          <a:custGeom>
            <a:avLst/>
            <a:gdLst>
              <a:gd name="connsiteX0" fmla="*/ 809145 w 809145"/>
              <a:gd name="connsiteY0" fmla="*/ 18759 h 45613"/>
              <a:gd name="connsiteX1" fmla="*/ 799277 w 809145"/>
              <a:gd name="connsiteY1" fmla="*/ 15469 h 45613"/>
              <a:gd name="connsiteX2" fmla="*/ 592057 w 809145"/>
              <a:gd name="connsiteY2" fmla="*/ 8891 h 45613"/>
              <a:gd name="connsiteX3" fmla="*/ 210509 w 809145"/>
              <a:gd name="connsiteY3" fmla="*/ 12180 h 45613"/>
              <a:gd name="connsiteX4" fmla="*/ 187485 w 809145"/>
              <a:gd name="connsiteY4" fmla="*/ 15469 h 45613"/>
              <a:gd name="connsiteX5" fmla="*/ 131568 w 809145"/>
              <a:gd name="connsiteY5" fmla="*/ 18759 h 45613"/>
              <a:gd name="connsiteX6" fmla="*/ 98676 w 809145"/>
              <a:gd name="connsiteY6" fmla="*/ 25337 h 45613"/>
              <a:gd name="connsiteX7" fmla="*/ 42759 w 809145"/>
              <a:gd name="connsiteY7" fmla="*/ 31915 h 45613"/>
              <a:gd name="connsiteX8" fmla="*/ 32892 w 809145"/>
              <a:gd name="connsiteY8" fmla="*/ 35205 h 45613"/>
              <a:gd name="connsiteX9" fmla="*/ 9867 w 809145"/>
              <a:gd name="connsiteY9" fmla="*/ 45072 h 45613"/>
              <a:gd name="connsiteX10" fmla="*/ 0 w 809145"/>
              <a:gd name="connsiteY10" fmla="*/ 45072 h 4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9145" h="45613">
                <a:moveTo>
                  <a:pt x="809145" y="18759"/>
                </a:moveTo>
                <a:cubicBezTo>
                  <a:pt x="805856" y="17662"/>
                  <a:pt x="802641" y="16310"/>
                  <a:pt x="799277" y="15469"/>
                </a:cubicBezTo>
                <a:cubicBezTo>
                  <a:pt x="737404" y="0"/>
                  <a:pt x="595714" y="8954"/>
                  <a:pt x="592057" y="8891"/>
                </a:cubicBezTo>
                <a:lnTo>
                  <a:pt x="210509" y="12180"/>
                </a:lnTo>
                <a:cubicBezTo>
                  <a:pt x="202757" y="12306"/>
                  <a:pt x="195211" y="14825"/>
                  <a:pt x="187485" y="15469"/>
                </a:cubicBezTo>
                <a:cubicBezTo>
                  <a:pt x="168878" y="17020"/>
                  <a:pt x="150207" y="17662"/>
                  <a:pt x="131568" y="18759"/>
                </a:cubicBezTo>
                <a:cubicBezTo>
                  <a:pt x="120604" y="20952"/>
                  <a:pt x="109687" y="23394"/>
                  <a:pt x="98676" y="25337"/>
                </a:cubicBezTo>
                <a:cubicBezTo>
                  <a:pt x="79660" y="28693"/>
                  <a:pt x="62165" y="29974"/>
                  <a:pt x="42759" y="31915"/>
                </a:cubicBezTo>
                <a:cubicBezTo>
                  <a:pt x="39470" y="33012"/>
                  <a:pt x="36079" y="33839"/>
                  <a:pt x="32892" y="35205"/>
                </a:cubicBezTo>
                <a:cubicBezTo>
                  <a:pt x="25267" y="38473"/>
                  <a:pt x="18282" y="43670"/>
                  <a:pt x="9867" y="45072"/>
                </a:cubicBezTo>
                <a:cubicBezTo>
                  <a:pt x="6623" y="45613"/>
                  <a:pt x="3289" y="45072"/>
                  <a:pt x="0" y="45072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3028346" y="4071828"/>
            <a:ext cx="19577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b="1" dirty="0">
                <a:solidFill>
                  <a:schemeClr val="bg1"/>
                </a:solidFill>
                <a:latin typeface="Tahoma" charset="0"/>
              </a:rPr>
              <a:t>1</a:t>
            </a:r>
            <a:r>
              <a:rPr lang="sr-Latn-CS" sz="800" dirty="0">
                <a:solidFill>
                  <a:schemeClr val="bg1"/>
                </a:solidFill>
              </a:rPr>
              <a:t> </a:t>
            </a:r>
            <a:r>
              <a:rPr lang="sr-Latn-CS" sz="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Antonio</a:t>
            </a:r>
            <a:r>
              <a:rPr lang="sr-Latn-CS" sz="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CS" sz="800" dirty="0">
                <a:solidFill>
                  <a:schemeClr val="bg1"/>
                </a:solidFill>
              </a:rPr>
              <a:t>beži natrag  u </a:t>
            </a:r>
            <a:r>
              <a:rPr lang="sr-Latn-CS" sz="800" dirty="0" smtClean="0">
                <a:solidFill>
                  <a:schemeClr val="bg1"/>
                </a:solidFill>
              </a:rPr>
              <a:t>Španiju</a:t>
            </a: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1965451" y="4044672"/>
            <a:ext cx="12493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Cabo Deseado</a:t>
            </a: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28.nov.1520</a:t>
            </a:r>
            <a:r>
              <a:rPr lang="sr-Latn-CS" sz="800" dirty="0">
                <a:solidFill>
                  <a:schemeClr val="bg1"/>
                </a:solidFill>
              </a:rPr>
              <a:t>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" y="0"/>
            <a:ext cx="9143999" cy="5148263"/>
          </a:xfrm>
          <a:prstGeom prst="rect">
            <a:avLst/>
          </a:prstGeom>
          <a:solidFill>
            <a:srgbClr val="4D4D4D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magelanova smrt 2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099" y="0"/>
            <a:ext cx="3551803" cy="5148263"/>
          </a:xfrm>
          <a:prstGeom prst="rect">
            <a:avLst/>
          </a:prstGeom>
        </p:spPr>
      </p:pic>
      <p:pic>
        <p:nvPicPr>
          <p:cNvPr id="49" name="Picture 48" descr="olupina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594" y="4355027"/>
            <a:ext cx="764991" cy="380861"/>
          </a:xfrm>
          <a:prstGeom prst="rect">
            <a:avLst/>
          </a:prstGeom>
        </p:spPr>
      </p:pic>
      <p:pic>
        <p:nvPicPr>
          <p:cNvPr id="50" name="Picture 49" descr="olupina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250" y="4361441"/>
            <a:ext cx="764991" cy="380861"/>
          </a:xfrm>
          <a:prstGeom prst="rect">
            <a:avLst/>
          </a:prstGeom>
        </p:spPr>
      </p:pic>
      <p:sp>
        <p:nvSpPr>
          <p:cNvPr id="54" name="Text Box 23"/>
          <p:cNvSpPr txBox="1">
            <a:spLocks noChangeArrowheads="1"/>
          </p:cNvSpPr>
          <p:nvPr/>
        </p:nvSpPr>
        <p:spPr bwMode="auto">
          <a:xfrm>
            <a:off x="7154053" y="2268949"/>
            <a:ext cx="19899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Cebu,Filipini 07.04.1521</a:t>
            </a:r>
            <a:r>
              <a:rPr lang="sr-Latn-CS" sz="1000" dirty="0" smtClean="0">
                <a:solidFill>
                  <a:schemeClr val="bg1"/>
                </a:solidFill>
              </a:rPr>
              <a:t>.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55" name="Text Box 23"/>
          <p:cNvSpPr txBox="1">
            <a:spLocks noChangeArrowheads="1"/>
          </p:cNvSpPr>
          <p:nvPr/>
        </p:nvSpPr>
        <p:spPr bwMode="auto">
          <a:xfrm>
            <a:off x="7142757" y="1933752"/>
            <a:ext cx="24135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KRUG JE ZATVOREN 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 Box 23"/>
          <p:cNvSpPr txBox="1">
            <a:spLocks noChangeArrowheads="1"/>
          </p:cNvSpPr>
          <p:nvPr/>
        </p:nvSpPr>
        <p:spPr bwMode="auto">
          <a:xfrm>
            <a:off x="7150538" y="2108608"/>
            <a:ext cx="15730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1000" dirty="0" err="1" smtClean="0">
                <a:solidFill>
                  <a:schemeClr val="bg1"/>
                </a:solidFill>
              </a:rPr>
              <a:t>Enrike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poznaje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jezik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7281514" y="2514920"/>
            <a:ext cx="2174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Magelanova </a:t>
            </a:r>
            <a:r>
              <a:rPr lang="sr-Latn-CS" sz="1000" dirty="0" smtClean="0">
                <a:solidFill>
                  <a:schemeClr val="bg1"/>
                </a:solidFill>
              </a:rPr>
              <a:t>smrt  27.04.1521.</a:t>
            </a:r>
            <a:endParaRPr lang="sr-Latn-C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28510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elika magelaNOVA karta sveta 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458755" name="Freeform 3"/>
          <p:cNvSpPr>
            <a:spLocks/>
          </p:cNvSpPr>
          <p:nvPr/>
        </p:nvSpPr>
        <p:spPr bwMode="auto">
          <a:xfrm>
            <a:off x="3481390" y="1865809"/>
            <a:ext cx="835065" cy="1482229"/>
          </a:xfrm>
          <a:custGeom>
            <a:avLst/>
            <a:gdLst>
              <a:gd name="T0" fmla="*/ 1580140766 w 520"/>
              <a:gd name="T1" fmla="*/ 0 h 874"/>
              <a:gd name="T2" fmla="*/ 1282345477 w 520"/>
              <a:gd name="T3" fmla="*/ 238588764 h 874"/>
              <a:gd name="T4" fmla="*/ 1157757563 w 520"/>
              <a:gd name="T5" fmla="*/ 447041226 h 874"/>
              <a:gd name="T6" fmla="*/ 1103059580 w 520"/>
              <a:gd name="T7" fmla="*/ 607775041 h 874"/>
              <a:gd name="T8" fmla="*/ 1142563873 w 520"/>
              <a:gd name="T9" fmla="*/ 723301828 h 874"/>
              <a:gd name="T10" fmla="*/ 1112176492 w 520"/>
              <a:gd name="T11" fmla="*/ 823760291 h 874"/>
              <a:gd name="T12" fmla="*/ 1191183334 w 520"/>
              <a:gd name="T13" fmla="*/ 1024677218 h 874"/>
              <a:gd name="T14" fmla="*/ 1224609104 w 520"/>
              <a:gd name="T15" fmla="*/ 1074907136 h 874"/>
              <a:gd name="T16" fmla="*/ 1039246428 w 520"/>
              <a:gd name="T17" fmla="*/ 1245686386 h 874"/>
              <a:gd name="T18" fmla="*/ 884270916 w 520"/>
              <a:gd name="T19" fmla="*/ 1356191657 h 874"/>
              <a:gd name="T20" fmla="*/ 680676160 w 520"/>
              <a:gd name="T21" fmla="*/ 1411442919 h 874"/>
              <a:gd name="T22" fmla="*/ 477081404 w 520"/>
              <a:gd name="T23" fmla="*/ 1579711154 h 874"/>
              <a:gd name="T24" fmla="*/ 316027478 w 520"/>
              <a:gd name="T25" fmla="*/ 1798208964 h 874"/>
              <a:gd name="T26" fmla="*/ 261331238 w 520"/>
              <a:gd name="T27" fmla="*/ 2001637249 h 874"/>
              <a:gd name="T28" fmla="*/ 246137547 w 520"/>
              <a:gd name="T29" fmla="*/ 2122187954 h 874"/>
              <a:gd name="T30" fmla="*/ 139781659 w 520"/>
              <a:gd name="T31" fmla="*/ 2147483647 h 874"/>
              <a:gd name="T32" fmla="*/ 66851568 w 520"/>
              <a:gd name="T33" fmla="*/ 2147483647 h 874"/>
              <a:gd name="T34" fmla="*/ 0 w 520"/>
              <a:gd name="T35" fmla="*/ 2142278823 h 8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0"/>
              <a:gd name="T55" fmla="*/ 0 h 874"/>
              <a:gd name="T56" fmla="*/ 520 w 520"/>
              <a:gd name="T57" fmla="*/ 874 h 87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0" h="874">
                <a:moveTo>
                  <a:pt x="520" y="0"/>
                </a:moveTo>
                <a:cubicBezTo>
                  <a:pt x="482" y="32"/>
                  <a:pt x="445" y="65"/>
                  <a:pt x="422" y="95"/>
                </a:cubicBezTo>
                <a:cubicBezTo>
                  <a:pt x="399" y="125"/>
                  <a:pt x="391" y="154"/>
                  <a:pt x="381" y="178"/>
                </a:cubicBezTo>
                <a:cubicBezTo>
                  <a:pt x="371" y="202"/>
                  <a:pt x="364" y="224"/>
                  <a:pt x="363" y="242"/>
                </a:cubicBezTo>
                <a:cubicBezTo>
                  <a:pt x="362" y="260"/>
                  <a:pt x="375" y="274"/>
                  <a:pt x="376" y="288"/>
                </a:cubicBezTo>
                <a:cubicBezTo>
                  <a:pt x="377" y="302"/>
                  <a:pt x="363" y="308"/>
                  <a:pt x="366" y="328"/>
                </a:cubicBezTo>
                <a:cubicBezTo>
                  <a:pt x="369" y="348"/>
                  <a:pt x="386" y="392"/>
                  <a:pt x="392" y="408"/>
                </a:cubicBezTo>
                <a:cubicBezTo>
                  <a:pt x="398" y="424"/>
                  <a:pt x="411" y="413"/>
                  <a:pt x="403" y="428"/>
                </a:cubicBezTo>
                <a:cubicBezTo>
                  <a:pt x="395" y="443"/>
                  <a:pt x="361" y="477"/>
                  <a:pt x="342" y="496"/>
                </a:cubicBezTo>
                <a:cubicBezTo>
                  <a:pt x="323" y="515"/>
                  <a:pt x="311" y="529"/>
                  <a:pt x="291" y="540"/>
                </a:cubicBezTo>
                <a:cubicBezTo>
                  <a:pt x="271" y="551"/>
                  <a:pt x="246" y="547"/>
                  <a:pt x="224" y="562"/>
                </a:cubicBezTo>
                <a:cubicBezTo>
                  <a:pt x="202" y="577"/>
                  <a:pt x="177" y="603"/>
                  <a:pt x="157" y="629"/>
                </a:cubicBezTo>
                <a:cubicBezTo>
                  <a:pt x="137" y="655"/>
                  <a:pt x="116" y="688"/>
                  <a:pt x="104" y="716"/>
                </a:cubicBezTo>
                <a:cubicBezTo>
                  <a:pt x="92" y="744"/>
                  <a:pt x="90" y="776"/>
                  <a:pt x="86" y="797"/>
                </a:cubicBezTo>
                <a:cubicBezTo>
                  <a:pt x="82" y="818"/>
                  <a:pt x="88" y="833"/>
                  <a:pt x="81" y="845"/>
                </a:cubicBezTo>
                <a:cubicBezTo>
                  <a:pt x="74" y="857"/>
                  <a:pt x="56" y="865"/>
                  <a:pt x="46" y="869"/>
                </a:cubicBezTo>
                <a:cubicBezTo>
                  <a:pt x="36" y="873"/>
                  <a:pt x="30" y="874"/>
                  <a:pt x="22" y="871"/>
                </a:cubicBezTo>
                <a:cubicBezTo>
                  <a:pt x="14" y="868"/>
                  <a:pt x="3" y="856"/>
                  <a:pt x="0" y="853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4" name="Text Box 12"/>
          <p:cNvSpPr txBox="1">
            <a:spLocks noChangeArrowheads="1"/>
          </p:cNvSpPr>
          <p:nvPr/>
        </p:nvSpPr>
        <p:spPr bwMode="auto">
          <a:xfrm>
            <a:off x="5830073" y="4286489"/>
            <a:ext cx="18906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b="1" dirty="0">
                <a:solidFill>
                  <a:srgbClr val="FF0000"/>
                </a:solidFill>
              </a:rPr>
              <a:t>1. SAN ANTONIO 120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2. TRINIDAD 110 t (22m)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3. CONCEPCION 90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4. VICTORIA 85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5. </a:t>
            </a:r>
            <a:r>
              <a:rPr lang="sr-Latn-CS" sz="1000" b="1" dirty="0">
                <a:solidFill>
                  <a:srgbClr val="FF0000"/>
                </a:solidFill>
              </a:rPr>
              <a:t>SANTIAGO 75 t</a:t>
            </a:r>
            <a:r>
              <a:rPr lang="sr-Latn-CS" sz="1000" b="1" dirty="0">
                <a:solidFill>
                  <a:schemeClr val="bg1"/>
                </a:solidFill>
              </a:rPr>
              <a:t>.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58766" name="Text Box 14"/>
          <p:cNvSpPr txBox="1">
            <a:spLocks noChangeArrowheads="1"/>
          </p:cNvSpPr>
          <p:nvPr/>
        </p:nvSpPr>
        <p:spPr bwMode="auto">
          <a:xfrm>
            <a:off x="3383342" y="1563948"/>
            <a:ext cx="10810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Sevilja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20.sept.1519.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8767" name="Text Box 15"/>
          <p:cNvSpPr txBox="1">
            <a:spLocks noChangeArrowheads="1"/>
          </p:cNvSpPr>
          <p:nvPr/>
        </p:nvSpPr>
        <p:spPr bwMode="auto">
          <a:xfrm>
            <a:off x="3563924" y="3136900"/>
            <a:ext cx="1489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Rio de Janeiro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13.dec.1519.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8768" name="Text Box 16"/>
          <p:cNvSpPr txBox="1">
            <a:spLocks noChangeArrowheads="1"/>
          </p:cNvSpPr>
          <p:nvPr/>
        </p:nvSpPr>
        <p:spPr bwMode="auto">
          <a:xfrm>
            <a:off x="3322638" y="3478204"/>
            <a:ext cx="12493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Rio de la Plata </a:t>
            </a:r>
            <a:endParaRPr lang="en-US" sz="800" dirty="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10.jan</a:t>
            </a:r>
            <a:r>
              <a:rPr lang="sr-Latn-CS" sz="800" dirty="0">
                <a:solidFill>
                  <a:schemeClr val="bg1"/>
                </a:solidFill>
              </a:rPr>
              <a:t>.-02.febr.1520.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8784" name="Freeform 32"/>
          <p:cNvSpPr>
            <a:spLocks/>
          </p:cNvSpPr>
          <p:nvPr/>
        </p:nvSpPr>
        <p:spPr bwMode="auto">
          <a:xfrm>
            <a:off x="3224212" y="3319463"/>
            <a:ext cx="285751" cy="290511"/>
          </a:xfrm>
          <a:custGeom>
            <a:avLst/>
            <a:gdLst>
              <a:gd name="T0" fmla="*/ 536791812 w 231"/>
              <a:gd name="T1" fmla="*/ 0 h 230"/>
              <a:gd name="T2" fmla="*/ 577114247 w 231"/>
              <a:gd name="T3" fmla="*/ 58647227 h 230"/>
              <a:gd name="T4" fmla="*/ 509070932 w 231"/>
              <a:gd name="T5" fmla="*/ 130539295 h 230"/>
              <a:gd name="T6" fmla="*/ 400703497 w 231"/>
              <a:gd name="T7" fmla="*/ 230807563 h 230"/>
              <a:gd name="T8" fmla="*/ 347781096 w 231"/>
              <a:gd name="T9" fmla="*/ 321617141 h 230"/>
              <a:gd name="T10" fmla="*/ 267136227 w 231"/>
              <a:gd name="T11" fmla="*/ 401075457 h 230"/>
              <a:gd name="T12" fmla="*/ 126007657 w 231"/>
              <a:gd name="T13" fmla="*/ 433237752 h 230"/>
              <a:gd name="T14" fmla="*/ 0 w 231"/>
              <a:gd name="T15" fmla="*/ 385940540 h 2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1"/>
              <a:gd name="T25" fmla="*/ 0 h 230"/>
              <a:gd name="T26" fmla="*/ 231 w 231"/>
              <a:gd name="T27" fmla="*/ 230 h 2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1" h="230">
                <a:moveTo>
                  <a:pt x="213" y="0"/>
                </a:moveTo>
                <a:cubicBezTo>
                  <a:pt x="222" y="10"/>
                  <a:pt x="231" y="20"/>
                  <a:pt x="229" y="31"/>
                </a:cubicBezTo>
                <a:cubicBezTo>
                  <a:pt x="227" y="42"/>
                  <a:pt x="214" y="54"/>
                  <a:pt x="202" y="69"/>
                </a:cubicBezTo>
                <a:cubicBezTo>
                  <a:pt x="190" y="84"/>
                  <a:pt x="170" y="105"/>
                  <a:pt x="159" y="122"/>
                </a:cubicBezTo>
                <a:cubicBezTo>
                  <a:pt x="148" y="139"/>
                  <a:pt x="147" y="155"/>
                  <a:pt x="138" y="170"/>
                </a:cubicBezTo>
                <a:cubicBezTo>
                  <a:pt x="129" y="185"/>
                  <a:pt x="121" y="202"/>
                  <a:pt x="106" y="212"/>
                </a:cubicBezTo>
                <a:cubicBezTo>
                  <a:pt x="91" y="222"/>
                  <a:pt x="68" y="230"/>
                  <a:pt x="50" y="229"/>
                </a:cubicBezTo>
                <a:cubicBezTo>
                  <a:pt x="32" y="228"/>
                  <a:pt x="16" y="216"/>
                  <a:pt x="0" y="204"/>
                </a:cubicBezTo>
              </a:path>
            </a:pathLst>
          </a:custGeom>
          <a:noFill/>
          <a:ln w="190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2947988" y="3589338"/>
            <a:ext cx="350837" cy="425450"/>
          </a:xfrm>
          <a:custGeom>
            <a:avLst/>
            <a:gdLst>
              <a:gd name="T0" fmla="*/ 408265290 w 204"/>
              <a:gd name="T1" fmla="*/ 0 h 309"/>
              <a:gd name="T2" fmla="*/ 478829743 w 204"/>
              <a:gd name="T3" fmla="*/ 73783455 h 309"/>
              <a:gd name="T4" fmla="*/ 498990987 w 204"/>
              <a:gd name="T5" fmla="*/ 151349453 h 309"/>
              <a:gd name="T6" fmla="*/ 383063735 w 204"/>
              <a:gd name="T7" fmla="*/ 200538051 h 309"/>
              <a:gd name="T8" fmla="*/ 274696255 w 204"/>
              <a:gd name="T9" fmla="*/ 202430514 h 309"/>
              <a:gd name="T10" fmla="*/ 262096271 w 204"/>
              <a:gd name="T11" fmla="*/ 257294082 h 309"/>
              <a:gd name="T12" fmla="*/ 226814094 w 204"/>
              <a:gd name="T13" fmla="*/ 331077592 h 309"/>
              <a:gd name="T14" fmla="*/ 136088446 w 204"/>
              <a:gd name="T15" fmla="*/ 399184829 h 309"/>
              <a:gd name="T16" fmla="*/ 80645001 w 204"/>
              <a:gd name="T17" fmla="*/ 421887242 h 309"/>
              <a:gd name="T18" fmla="*/ 126007824 w 204"/>
              <a:gd name="T19" fmla="*/ 448373390 h 309"/>
              <a:gd name="T20" fmla="*/ 148688430 w 204"/>
              <a:gd name="T21" fmla="*/ 505129421 h 309"/>
              <a:gd name="T22" fmla="*/ 115927202 w 204"/>
              <a:gd name="T23" fmla="*/ 573236658 h 309"/>
              <a:gd name="T24" fmla="*/ 0 w 204"/>
              <a:gd name="T25" fmla="*/ 573236658 h 30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4"/>
              <a:gd name="T40" fmla="*/ 0 h 309"/>
              <a:gd name="T41" fmla="*/ 204 w 204"/>
              <a:gd name="T42" fmla="*/ 309 h 30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4" h="309">
                <a:moveTo>
                  <a:pt x="162" y="0"/>
                </a:moveTo>
                <a:cubicBezTo>
                  <a:pt x="173" y="13"/>
                  <a:pt x="184" y="26"/>
                  <a:pt x="190" y="39"/>
                </a:cubicBezTo>
                <a:cubicBezTo>
                  <a:pt x="196" y="52"/>
                  <a:pt x="204" y="69"/>
                  <a:pt x="198" y="80"/>
                </a:cubicBezTo>
                <a:cubicBezTo>
                  <a:pt x="192" y="91"/>
                  <a:pt x="167" y="102"/>
                  <a:pt x="152" y="106"/>
                </a:cubicBezTo>
                <a:cubicBezTo>
                  <a:pt x="137" y="110"/>
                  <a:pt x="117" y="102"/>
                  <a:pt x="109" y="107"/>
                </a:cubicBezTo>
                <a:cubicBezTo>
                  <a:pt x="101" y="112"/>
                  <a:pt x="107" y="125"/>
                  <a:pt x="104" y="136"/>
                </a:cubicBezTo>
                <a:cubicBezTo>
                  <a:pt x="101" y="147"/>
                  <a:pt x="98" y="162"/>
                  <a:pt x="90" y="175"/>
                </a:cubicBezTo>
                <a:cubicBezTo>
                  <a:pt x="82" y="188"/>
                  <a:pt x="64" y="203"/>
                  <a:pt x="54" y="211"/>
                </a:cubicBezTo>
                <a:cubicBezTo>
                  <a:pt x="44" y="219"/>
                  <a:pt x="33" y="219"/>
                  <a:pt x="32" y="223"/>
                </a:cubicBezTo>
                <a:cubicBezTo>
                  <a:pt x="31" y="227"/>
                  <a:pt x="46" y="230"/>
                  <a:pt x="50" y="237"/>
                </a:cubicBezTo>
                <a:cubicBezTo>
                  <a:pt x="54" y="244"/>
                  <a:pt x="60" y="256"/>
                  <a:pt x="59" y="267"/>
                </a:cubicBezTo>
                <a:cubicBezTo>
                  <a:pt x="58" y="278"/>
                  <a:pt x="56" y="297"/>
                  <a:pt x="46" y="303"/>
                </a:cubicBezTo>
                <a:cubicBezTo>
                  <a:pt x="36" y="309"/>
                  <a:pt x="18" y="306"/>
                  <a:pt x="0" y="303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03238" y="3803649"/>
            <a:ext cx="16367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San Julian 31.mart.1520.</a:t>
            </a:r>
          </a:p>
          <a:p>
            <a:pPr algn="l" eaLnBrk="1" hangingPunct="1"/>
            <a:r>
              <a:rPr lang="sr-Latn-CS" sz="800" b="1" i="1" dirty="0" smtClean="0">
                <a:solidFill>
                  <a:schemeClr val="bg1"/>
                </a:solidFill>
              </a:rPr>
              <a:t>5</a:t>
            </a:r>
            <a:r>
              <a:rPr lang="sr-Latn-CS" sz="800" b="1" i="1" dirty="0" smtClean="0">
                <a:solidFill>
                  <a:srgbClr val="FF0000"/>
                </a:solidFill>
              </a:rPr>
              <a:t> </a:t>
            </a:r>
            <a:r>
              <a:rPr lang="sr-Latn-CS" sz="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Santiago</a:t>
            </a:r>
            <a:r>
              <a:rPr lang="sr-Latn-CS" sz="800" dirty="0" smtClean="0">
                <a:solidFill>
                  <a:srgbClr val="FF0000"/>
                </a:solidFill>
              </a:rPr>
              <a:t> </a:t>
            </a:r>
            <a:r>
              <a:rPr lang="sr-Latn-CS" sz="800" dirty="0">
                <a:solidFill>
                  <a:schemeClr val="bg1"/>
                </a:solidFill>
              </a:rPr>
              <a:t>strada 22.maj.1520.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3605" y="4143834"/>
            <a:ext cx="2400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8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Magelanov put</a:t>
            </a:r>
            <a:endParaRPr lang="en-US" sz="18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0" y="4563488"/>
            <a:ext cx="6121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20.sep. 1519. Iz Sanlucar de Barrameda (kod Seville) isplovilo 5 brodova sa 265 ljudi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21.okt. 1520.  ušli, a 28.nov.1520. izašli iz prolaza sa 3 </a:t>
            </a:r>
            <a:r>
              <a:rPr lang="sr-Latn-CS" sz="800" dirty="0" smtClean="0">
                <a:solidFill>
                  <a:schemeClr val="bg1"/>
                </a:solidFill>
              </a:rPr>
              <a:t>broda</a:t>
            </a:r>
            <a:endParaRPr lang="sr-Latn-CS" sz="800" dirty="0">
              <a:solidFill>
                <a:schemeClr val="bg1"/>
              </a:solidFill>
            </a:endParaRPr>
          </a:p>
        </p:txBody>
      </p:sp>
      <p:sp>
        <p:nvSpPr>
          <p:cNvPr id="18" name="Freeform 6"/>
          <p:cNvSpPr>
            <a:spLocks/>
          </p:cNvSpPr>
          <p:nvPr/>
        </p:nvSpPr>
        <p:spPr bwMode="auto">
          <a:xfrm>
            <a:off x="503091" y="2719405"/>
            <a:ext cx="2316284" cy="1329110"/>
          </a:xfrm>
          <a:custGeom>
            <a:avLst/>
            <a:gdLst>
              <a:gd name="T0" fmla="*/ 2147483647 w 1626"/>
              <a:gd name="T1" fmla="*/ 1770788121 h 936"/>
              <a:gd name="T2" fmla="*/ 2147483647 w 1626"/>
              <a:gd name="T3" fmla="*/ 1638357430 h 936"/>
              <a:gd name="T4" fmla="*/ 2147483647 w 1626"/>
              <a:gd name="T5" fmla="*/ 1396198453 h 936"/>
              <a:gd name="T6" fmla="*/ 2147483647 w 1626"/>
              <a:gd name="T7" fmla="*/ 1278902698 h 936"/>
              <a:gd name="T8" fmla="*/ 2114412865 w 1626"/>
              <a:gd name="T9" fmla="*/ 862691657 h 936"/>
              <a:gd name="T10" fmla="*/ 1388607405 w 1626"/>
              <a:gd name="T11" fmla="*/ 645127546 h 936"/>
              <a:gd name="T12" fmla="*/ 1146672384 w 1626"/>
              <a:gd name="T13" fmla="*/ 469183169 h 936"/>
              <a:gd name="T14" fmla="*/ 972780794 w 1626"/>
              <a:gd name="T15" fmla="*/ 295131329 h 936"/>
              <a:gd name="T16" fmla="*/ 430947748 w 1626"/>
              <a:gd name="T17" fmla="*/ 94593388 h 936"/>
              <a:gd name="T18" fmla="*/ 146169125 w 1626"/>
              <a:gd name="T19" fmla="*/ 75674699 h 936"/>
              <a:gd name="T20" fmla="*/ 0 w 1626"/>
              <a:gd name="T21" fmla="*/ 0 h 9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26"/>
              <a:gd name="T34" fmla="*/ 0 h 936"/>
              <a:gd name="T35" fmla="*/ 1626 w 1626"/>
              <a:gd name="T36" fmla="*/ 936 h 9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26" h="936">
                <a:moveTo>
                  <a:pt x="1626" y="936"/>
                </a:moveTo>
                <a:cubicBezTo>
                  <a:pt x="1586" y="917"/>
                  <a:pt x="1546" y="899"/>
                  <a:pt x="1490" y="866"/>
                </a:cubicBezTo>
                <a:cubicBezTo>
                  <a:pt x="1434" y="833"/>
                  <a:pt x="1344" y="770"/>
                  <a:pt x="1288" y="738"/>
                </a:cubicBezTo>
                <a:cubicBezTo>
                  <a:pt x="1232" y="706"/>
                  <a:pt x="1230" y="723"/>
                  <a:pt x="1155" y="676"/>
                </a:cubicBezTo>
                <a:cubicBezTo>
                  <a:pt x="1080" y="629"/>
                  <a:pt x="939" y="512"/>
                  <a:pt x="839" y="456"/>
                </a:cubicBezTo>
                <a:cubicBezTo>
                  <a:pt x="739" y="400"/>
                  <a:pt x="615" y="376"/>
                  <a:pt x="551" y="341"/>
                </a:cubicBezTo>
                <a:cubicBezTo>
                  <a:pt x="487" y="306"/>
                  <a:pt x="482" y="279"/>
                  <a:pt x="455" y="248"/>
                </a:cubicBezTo>
                <a:cubicBezTo>
                  <a:pt x="428" y="217"/>
                  <a:pt x="433" y="189"/>
                  <a:pt x="386" y="156"/>
                </a:cubicBezTo>
                <a:cubicBezTo>
                  <a:pt x="339" y="123"/>
                  <a:pt x="226" y="69"/>
                  <a:pt x="171" y="50"/>
                </a:cubicBezTo>
                <a:cubicBezTo>
                  <a:pt x="116" y="31"/>
                  <a:pt x="86" y="48"/>
                  <a:pt x="58" y="40"/>
                </a:cubicBezTo>
                <a:cubicBezTo>
                  <a:pt x="30" y="32"/>
                  <a:pt x="10" y="7"/>
                  <a:pt x="0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Freeform 4"/>
          <p:cNvSpPr>
            <a:spLocks/>
          </p:cNvSpPr>
          <p:nvPr/>
        </p:nvSpPr>
        <p:spPr bwMode="auto">
          <a:xfrm>
            <a:off x="2824163" y="4009600"/>
            <a:ext cx="169049" cy="86150"/>
          </a:xfrm>
          <a:custGeom>
            <a:avLst/>
            <a:gdLst>
              <a:gd name="T0" fmla="*/ 343630777 w 132"/>
              <a:gd name="T1" fmla="*/ 0 h 84"/>
              <a:gd name="T2" fmla="*/ 367959090 w 132"/>
              <a:gd name="T3" fmla="*/ 52978290 h 84"/>
              <a:gd name="T4" fmla="*/ 389246146 w 132"/>
              <a:gd name="T5" fmla="*/ 133706972 h 84"/>
              <a:gd name="T6" fmla="*/ 291934637 w 132"/>
              <a:gd name="T7" fmla="*/ 146320911 h 84"/>
              <a:gd name="T8" fmla="*/ 255443039 w 132"/>
              <a:gd name="T9" fmla="*/ 169026276 h 84"/>
              <a:gd name="T10" fmla="*/ 246319267 w 132"/>
              <a:gd name="T11" fmla="*/ 206868137 h 84"/>
              <a:gd name="T12" fmla="*/ 173336017 w 132"/>
              <a:gd name="T13" fmla="*/ 194254197 h 84"/>
              <a:gd name="T14" fmla="*/ 82106995 w 132"/>
              <a:gd name="T15" fmla="*/ 158934850 h 84"/>
              <a:gd name="T16" fmla="*/ 0 w 132"/>
              <a:gd name="T17" fmla="*/ 100911556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"/>
              <a:gd name="T28" fmla="*/ 0 h 84"/>
              <a:gd name="T29" fmla="*/ 132 w 132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" h="84">
                <a:moveTo>
                  <a:pt x="113" y="0"/>
                </a:moveTo>
                <a:cubicBezTo>
                  <a:pt x="116" y="6"/>
                  <a:pt x="119" y="12"/>
                  <a:pt x="121" y="21"/>
                </a:cubicBezTo>
                <a:cubicBezTo>
                  <a:pt x="123" y="30"/>
                  <a:pt x="132" y="47"/>
                  <a:pt x="128" y="53"/>
                </a:cubicBezTo>
                <a:cubicBezTo>
                  <a:pt x="124" y="59"/>
                  <a:pt x="103" y="56"/>
                  <a:pt x="96" y="58"/>
                </a:cubicBezTo>
                <a:cubicBezTo>
                  <a:pt x="89" y="60"/>
                  <a:pt x="86" y="63"/>
                  <a:pt x="84" y="67"/>
                </a:cubicBezTo>
                <a:cubicBezTo>
                  <a:pt x="82" y="71"/>
                  <a:pt x="85" y="80"/>
                  <a:pt x="81" y="82"/>
                </a:cubicBezTo>
                <a:cubicBezTo>
                  <a:pt x="77" y="84"/>
                  <a:pt x="66" y="80"/>
                  <a:pt x="57" y="77"/>
                </a:cubicBezTo>
                <a:cubicBezTo>
                  <a:pt x="48" y="74"/>
                  <a:pt x="36" y="69"/>
                  <a:pt x="27" y="63"/>
                </a:cubicBezTo>
                <a:cubicBezTo>
                  <a:pt x="18" y="57"/>
                  <a:pt x="9" y="48"/>
                  <a:pt x="0" y="40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2455574"/>
            <a:ext cx="517984" cy="277054"/>
          </a:xfrm>
          <a:custGeom>
            <a:avLst/>
            <a:gdLst>
              <a:gd name="connsiteX0" fmla="*/ 517984 w 517984"/>
              <a:gd name="connsiteY0" fmla="*/ 277054 h 277054"/>
              <a:gd name="connsiteX1" fmla="*/ 512699 w 517984"/>
              <a:gd name="connsiteY1" fmla="*/ 261198 h 277054"/>
              <a:gd name="connsiteX2" fmla="*/ 470414 w 517984"/>
              <a:gd name="connsiteY2" fmla="*/ 229484 h 277054"/>
              <a:gd name="connsiteX3" fmla="*/ 454558 w 517984"/>
              <a:gd name="connsiteY3" fmla="*/ 213628 h 277054"/>
              <a:gd name="connsiteX4" fmla="*/ 443986 w 517984"/>
              <a:gd name="connsiteY4" fmla="*/ 197771 h 277054"/>
              <a:gd name="connsiteX5" fmla="*/ 396417 w 517984"/>
              <a:gd name="connsiteY5" fmla="*/ 171343 h 277054"/>
              <a:gd name="connsiteX6" fmla="*/ 327704 w 517984"/>
              <a:gd name="connsiteY6" fmla="*/ 113202 h 277054"/>
              <a:gd name="connsiteX7" fmla="*/ 258992 w 517984"/>
              <a:gd name="connsiteY7" fmla="*/ 86775 h 277054"/>
              <a:gd name="connsiteX8" fmla="*/ 227279 w 517984"/>
              <a:gd name="connsiteY8" fmla="*/ 76203 h 277054"/>
              <a:gd name="connsiteX9" fmla="*/ 184995 w 517984"/>
              <a:gd name="connsiteY9" fmla="*/ 55061 h 277054"/>
              <a:gd name="connsiteX10" fmla="*/ 153281 w 517984"/>
              <a:gd name="connsiteY10" fmla="*/ 44490 h 277054"/>
              <a:gd name="connsiteX11" fmla="*/ 116282 w 517984"/>
              <a:gd name="connsiteY11" fmla="*/ 33919 h 277054"/>
              <a:gd name="connsiteX12" fmla="*/ 73998 w 517984"/>
              <a:gd name="connsiteY12" fmla="*/ 18062 h 277054"/>
              <a:gd name="connsiteX13" fmla="*/ 58141 w 517984"/>
              <a:gd name="connsiteY13" fmla="*/ 12777 h 277054"/>
              <a:gd name="connsiteX14" fmla="*/ 36999 w 517984"/>
              <a:gd name="connsiteY14" fmla="*/ 2206 h 277054"/>
              <a:gd name="connsiteX15" fmla="*/ 0 w 517984"/>
              <a:gd name="connsiteY15" fmla="*/ 2206 h 27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7984" h="277054">
                <a:moveTo>
                  <a:pt x="517984" y="277054"/>
                </a:moveTo>
                <a:cubicBezTo>
                  <a:pt x="516222" y="271769"/>
                  <a:pt x="516042" y="265655"/>
                  <a:pt x="512699" y="261198"/>
                </a:cubicBezTo>
                <a:cubicBezTo>
                  <a:pt x="492454" y="234205"/>
                  <a:pt x="493563" y="237201"/>
                  <a:pt x="470414" y="229484"/>
                </a:cubicBezTo>
                <a:cubicBezTo>
                  <a:pt x="465129" y="224199"/>
                  <a:pt x="459343" y="219370"/>
                  <a:pt x="454558" y="213628"/>
                </a:cubicBezTo>
                <a:cubicBezTo>
                  <a:pt x="450491" y="208748"/>
                  <a:pt x="448478" y="202263"/>
                  <a:pt x="443986" y="197771"/>
                </a:cubicBezTo>
                <a:cubicBezTo>
                  <a:pt x="427225" y="181010"/>
                  <a:pt x="418131" y="180029"/>
                  <a:pt x="396417" y="171343"/>
                </a:cubicBezTo>
                <a:cubicBezTo>
                  <a:pt x="384280" y="159206"/>
                  <a:pt x="349275" y="119365"/>
                  <a:pt x="327704" y="113202"/>
                </a:cubicBezTo>
                <a:cubicBezTo>
                  <a:pt x="249529" y="90866"/>
                  <a:pt x="329650" y="116216"/>
                  <a:pt x="258992" y="86775"/>
                </a:cubicBezTo>
                <a:cubicBezTo>
                  <a:pt x="248706" y="82489"/>
                  <a:pt x="237246" y="81186"/>
                  <a:pt x="227279" y="76203"/>
                </a:cubicBezTo>
                <a:cubicBezTo>
                  <a:pt x="213184" y="69156"/>
                  <a:pt x="199945" y="60044"/>
                  <a:pt x="184995" y="55061"/>
                </a:cubicBezTo>
                <a:cubicBezTo>
                  <a:pt x="174424" y="51537"/>
                  <a:pt x="163995" y="47551"/>
                  <a:pt x="153281" y="44490"/>
                </a:cubicBezTo>
                <a:cubicBezTo>
                  <a:pt x="140948" y="40966"/>
                  <a:pt x="128450" y="37975"/>
                  <a:pt x="116282" y="33919"/>
                </a:cubicBezTo>
                <a:cubicBezTo>
                  <a:pt x="102001" y="29159"/>
                  <a:pt x="88145" y="23206"/>
                  <a:pt x="73998" y="18062"/>
                </a:cubicBezTo>
                <a:cubicBezTo>
                  <a:pt x="68762" y="16158"/>
                  <a:pt x="63262" y="14972"/>
                  <a:pt x="58141" y="12777"/>
                </a:cubicBezTo>
                <a:cubicBezTo>
                  <a:pt x="50899" y="9673"/>
                  <a:pt x="44751" y="3615"/>
                  <a:pt x="36999" y="2206"/>
                </a:cubicBezTo>
                <a:cubicBezTo>
                  <a:pt x="24865" y="0"/>
                  <a:pt x="12333" y="2206"/>
                  <a:pt x="0" y="220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990875" y="2515043"/>
            <a:ext cx="1147406" cy="597267"/>
          </a:xfrm>
          <a:custGeom>
            <a:avLst/>
            <a:gdLst>
              <a:gd name="connsiteX0" fmla="*/ 1146965 w 1147406"/>
              <a:gd name="connsiteY0" fmla="*/ 597267 h 597267"/>
              <a:gd name="connsiteX1" fmla="*/ 1141679 w 1147406"/>
              <a:gd name="connsiteY1" fmla="*/ 549697 h 597267"/>
              <a:gd name="connsiteX2" fmla="*/ 1099395 w 1147406"/>
              <a:gd name="connsiteY2" fmla="*/ 512698 h 597267"/>
              <a:gd name="connsiteX3" fmla="*/ 1072967 w 1147406"/>
              <a:gd name="connsiteY3" fmla="*/ 475699 h 597267"/>
              <a:gd name="connsiteX4" fmla="*/ 1057110 w 1147406"/>
              <a:gd name="connsiteY4" fmla="*/ 459843 h 597267"/>
              <a:gd name="connsiteX5" fmla="*/ 1046539 w 1147406"/>
              <a:gd name="connsiteY5" fmla="*/ 443986 h 597267"/>
              <a:gd name="connsiteX6" fmla="*/ 1025397 w 1147406"/>
              <a:gd name="connsiteY6" fmla="*/ 433415 h 597267"/>
              <a:gd name="connsiteX7" fmla="*/ 988398 w 1147406"/>
              <a:gd name="connsiteY7" fmla="*/ 396416 h 597267"/>
              <a:gd name="connsiteX8" fmla="*/ 961970 w 1147406"/>
              <a:gd name="connsiteY8" fmla="*/ 385845 h 597267"/>
              <a:gd name="connsiteX9" fmla="*/ 946114 w 1147406"/>
              <a:gd name="connsiteY9" fmla="*/ 375274 h 597267"/>
              <a:gd name="connsiteX10" fmla="*/ 893258 w 1147406"/>
              <a:gd name="connsiteY10" fmla="*/ 354132 h 597267"/>
              <a:gd name="connsiteX11" fmla="*/ 861545 w 1147406"/>
              <a:gd name="connsiteY11" fmla="*/ 343560 h 597267"/>
              <a:gd name="connsiteX12" fmla="*/ 829832 w 1147406"/>
              <a:gd name="connsiteY12" fmla="*/ 327704 h 597267"/>
              <a:gd name="connsiteX13" fmla="*/ 813975 w 1147406"/>
              <a:gd name="connsiteY13" fmla="*/ 322418 h 597267"/>
              <a:gd name="connsiteX14" fmla="*/ 750548 w 1147406"/>
              <a:gd name="connsiteY14" fmla="*/ 295991 h 597267"/>
              <a:gd name="connsiteX15" fmla="*/ 544412 w 1147406"/>
              <a:gd name="connsiteY15" fmla="*/ 285419 h 597267"/>
              <a:gd name="connsiteX16" fmla="*/ 523270 w 1147406"/>
              <a:gd name="connsiteY16" fmla="*/ 280134 h 597267"/>
              <a:gd name="connsiteX17" fmla="*/ 480985 w 1147406"/>
              <a:gd name="connsiteY17" fmla="*/ 243135 h 597267"/>
              <a:gd name="connsiteX18" fmla="*/ 465129 w 1147406"/>
              <a:gd name="connsiteY18" fmla="*/ 232564 h 597267"/>
              <a:gd name="connsiteX19" fmla="*/ 422844 w 1147406"/>
              <a:gd name="connsiteY19" fmla="*/ 200851 h 597267"/>
              <a:gd name="connsiteX20" fmla="*/ 396417 w 1147406"/>
              <a:gd name="connsiteY20" fmla="*/ 179708 h 597267"/>
              <a:gd name="connsiteX21" fmla="*/ 385845 w 1147406"/>
              <a:gd name="connsiteY21" fmla="*/ 169137 h 597267"/>
              <a:gd name="connsiteX22" fmla="*/ 317133 w 1147406"/>
              <a:gd name="connsiteY22" fmla="*/ 116282 h 597267"/>
              <a:gd name="connsiteX23" fmla="*/ 301277 w 1147406"/>
              <a:gd name="connsiteY23" fmla="*/ 110996 h 597267"/>
              <a:gd name="connsiteX24" fmla="*/ 248421 w 1147406"/>
              <a:gd name="connsiteY24" fmla="*/ 89854 h 597267"/>
              <a:gd name="connsiteX25" fmla="*/ 221993 w 1147406"/>
              <a:gd name="connsiteY25" fmla="*/ 79283 h 597267"/>
              <a:gd name="connsiteX26" fmla="*/ 200851 w 1147406"/>
              <a:gd name="connsiteY26" fmla="*/ 68712 h 597267"/>
              <a:gd name="connsiteX27" fmla="*/ 110997 w 1147406"/>
              <a:gd name="connsiteY27" fmla="*/ 42284 h 597267"/>
              <a:gd name="connsiteX28" fmla="*/ 0 w 1147406"/>
              <a:gd name="connsiteY28" fmla="*/ 0 h 59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47406" h="597267">
                <a:moveTo>
                  <a:pt x="1146965" y="597267"/>
                </a:moveTo>
                <a:cubicBezTo>
                  <a:pt x="1145203" y="581410"/>
                  <a:pt x="1147406" y="564588"/>
                  <a:pt x="1141679" y="549697"/>
                </a:cubicBezTo>
                <a:cubicBezTo>
                  <a:pt x="1136533" y="536316"/>
                  <a:pt x="1108866" y="522169"/>
                  <a:pt x="1099395" y="512698"/>
                </a:cubicBezTo>
                <a:cubicBezTo>
                  <a:pt x="1080343" y="493646"/>
                  <a:pt x="1087980" y="493714"/>
                  <a:pt x="1072967" y="475699"/>
                </a:cubicBezTo>
                <a:cubicBezTo>
                  <a:pt x="1068182" y="469957"/>
                  <a:pt x="1061895" y="465585"/>
                  <a:pt x="1057110" y="459843"/>
                </a:cubicBezTo>
                <a:cubicBezTo>
                  <a:pt x="1053043" y="454963"/>
                  <a:pt x="1051419" y="448053"/>
                  <a:pt x="1046539" y="443986"/>
                </a:cubicBezTo>
                <a:cubicBezTo>
                  <a:pt x="1040486" y="438942"/>
                  <a:pt x="1031495" y="438404"/>
                  <a:pt x="1025397" y="433415"/>
                </a:cubicBezTo>
                <a:cubicBezTo>
                  <a:pt x="1011898" y="422370"/>
                  <a:pt x="1004592" y="402894"/>
                  <a:pt x="988398" y="396416"/>
                </a:cubicBezTo>
                <a:cubicBezTo>
                  <a:pt x="979589" y="392892"/>
                  <a:pt x="970456" y="390088"/>
                  <a:pt x="961970" y="385845"/>
                </a:cubicBezTo>
                <a:cubicBezTo>
                  <a:pt x="956288" y="383004"/>
                  <a:pt x="951882" y="377936"/>
                  <a:pt x="946114" y="375274"/>
                </a:cubicBezTo>
                <a:cubicBezTo>
                  <a:pt x="928885" y="367322"/>
                  <a:pt x="911260" y="360133"/>
                  <a:pt x="893258" y="354132"/>
                </a:cubicBezTo>
                <a:cubicBezTo>
                  <a:pt x="882687" y="350608"/>
                  <a:pt x="871512" y="348543"/>
                  <a:pt x="861545" y="343560"/>
                </a:cubicBezTo>
                <a:cubicBezTo>
                  <a:pt x="850974" y="338275"/>
                  <a:pt x="840632" y="332504"/>
                  <a:pt x="829832" y="327704"/>
                </a:cubicBezTo>
                <a:cubicBezTo>
                  <a:pt x="824741" y="325441"/>
                  <a:pt x="819066" y="324681"/>
                  <a:pt x="813975" y="322418"/>
                </a:cubicBezTo>
                <a:cubicBezTo>
                  <a:pt x="799068" y="315793"/>
                  <a:pt x="768232" y="296898"/>
                  <a:pt x="750548" y="295991"/>
                </a:cubicBezTo>
                <a:lnTo>
                  <a:pt x="544412" y="285419"/>
                </a:lnTo>
                <a:cubicBezTo>
                  <a:pt x="537365" y="283657"/>
                  <a:pt x="529620" y="283662"/>
                  <a:pt x="523270" y="280134"/>
                </a:cubicBezTo>
                <a:cubicBezTo>
                  <a:pt x="497817" y="265994"/>
                  <a:pt x="500305" y="259235"/>
                  <a:pt x="480985" y="243135"/>
                </a:cubicBezTo>
                <a:cubicBezTo>
                  <a:pt x="476105" y="239068"/>
                  <a:pt x="470266" y="236300"/>
                  <a:pt x="465129" y="232564"/>
                </a:cubicBezTo>
                <a:cubicBezTo>
                  <a:pt x="450880" y="222201"/>
                  <a:pt x="422844" y="200851"/>
                  <a:pt x="422844" y="200851"/>
                </a:cubicBezTo>
                <a:cubicBezTo>
                  <a:pt x="401791" y="169271"/>
                  <a:pt x="424782" y="196727"/>
                  <a:pt x="396417" y="179708"/>
                </a:cubicBezTo>
                <a:cubicBezTo>
                  <a:pt x="392144" y="177144"/>
                  <a:pt x="389595" y="172419"/>
                  <a:pt x="385845" y="169137"/>
                </a:cubicBezTo>
                <a:cubicBezTo>
                  <a:pt x="367242" y="152860"/>
                  <a:pt x="338065" y="128841"/>
                  <a:pt x="317133" y="116282"/>
                </a:cubicBezTo>
                <a:cubicBezTo>
                  <a:pt x="312356" y="113416"/>
                  <a:pt x="306368" y="113259"/>
                  <a:pt x="301277" y="110996"/>
                </a:cubicBezTo>
                <a:cubicBezTo>
                  <a:pt x="204181" y="67843"/>
                  <a:pt x="317221" y="112788"/>
                  <a:pt x="248421" y="89854"/>
                </a:cubicBezTo>
                <a:cubicBezTo>
                  <a:pt x="239420" y="86854"/>
                  <a:pt x="230663" y="83136"/>
                  <a:pt x="221993" y="79283"/>
                </a:cubicBezTo>
                <a:cubicBezTo>
                  <a:pt x="214793" y="76083"/>
                  <a:pt x="208326" y="71204"/>
                  <a:pt x="200851" y="68712"/>
                </a:cubicBezTo>
                <a:cubicBezTo>
                  <a:pt x="142950" y="49411"/>
                  <a:pt x="206811" y="90190"/>
                  <a:pt x="110997" y="42284"/>
                </a:cubicBezTo>
                <a:cubicBezTo>
                  <a:pt x="78476" y="26024"/>
                  <a:pt x="39248" y="0"/>
                  <a:pt x="0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183632" y="2497486"/>
            <a:ext cx="809145" cy="45613"/>
          </a:xfrm>
          <a:custGeom>
            <a:avLst/>
            <a:gdLst>
              <a:gd name="connsiteX0" fmla="*/ 809145 w 809145"/>
              <a:gd name="connsiteY0" fmla="*/ 18759 h 45613"/>
              <a:gd name="connsiteX1" fmla="*/ 799277 w 809145"/>
              <a:gd name="connsiteY1" fmla="*/ 15469 h 45613"/>
              <a:gd name="connsiteX2" fmla="*/ 592057 w 809145"/>
              <a:gd name="connsiteY2" fmla="*/ 8891 h 45613"/>
              <a:gd name="connsiteX3" fmla="*/ 210509 w 809145"/>
              <a:gd name="connsiteY3" fmla="*/ 12180 h 45613"/>
              <a:gd name="connsiteX4" fmla="*/ 187485 w 809145"/>
              <a:gd name="connsiteY4" fmla="*/ 15469 h 45613"/>
              <a:gd name="connsiteX5" fmla="*/ 131568 w 809145"/>
              <a:gd name="connsiteY5" fmla="*/ 18759 h 45613"/>
              <a:gd name="connsiteX6" fmla="*/ 98676 w 809145"/>
              <a:gd name="connsiteY6" fmla="*/ 25337 h 45613"/>
              <a:gd name="connsiteX7" fmla="*/ 42759 w 809145"/>
              <a:gd name="connsiteY7" fmla="*/ 31915 h 45613"/>
              <a:gd name="connsiteX8" fmla="*/ 32892 w 809145"/>
              <a:gd name="connsiteY8" fmla="*/ 35205 h 45613"/>
              <a:gd name="connsiteX9" fmla="*/ 9867 w 809145"/>
              <a:gd name="connsiteY9" fmla="*/ 45072 h 45613"/>
              <a:gd name="connsiteX10" fmla="*/ 0 w 809145"/>
              <a:gd name="connsiteY10" fmla="*/ 45072 h 4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9145" h="45613">
                <a:moveTo>
                  <a:pt x="809145" y="18759"/>
                </a:moveTo>
                <a:cubicBezTo>
                  <a:pt x="805856" y="17662"/>
                  <a:pt x="802641" y="16310"/>
                  <a:pt x="799277" y="15469"/>
                </a:cubicBezTo>
                <a:cubicBezTo>
                  <a:pt x="737404" y="0"/>
                  <a:pt x="595714" y="8954"/>
                  <a:pt x="592057" y="8891"/>
                </a:cubicBezTo>
                <a:lnTo>
                  <a:pt x="210509" y="12180"/>
                </a:lnTo>
                <a:cubicBezTo>
                  <a:pt x="202757" y="12306"/>
                  <a:pt x="195211" y="14825"/>
                  <a:pt x="187485" y="15469"/>
                </a:cubicBezTo>
                <a:cubicBezTo>
                  <a:pt x="168878" y="17020"/>
                  <a:pt x="150207" y="17662"/>
                  <a:pt x="131568" y="18759"/>
                </a:cubicBezTo>
                <a:cubicBezTo>
                  <a:pt x="120604" y="20952"/>
                  <a:pt x="109687" y="23394"/>
                  <a:pt x="98676" y="25337"/>
                </a:cubicBezTo>
                <a:cubicBezTo>
                  <a:pt x="79660" y="28693"/>
                  <a:pt x="62165" y="29974"/>
                  <a:pt x="42759" y="31915"/>
                </a:cubicBezTo>
                <a:cubicBezTo>
                  <a:pt x="39470" y="33012"/>
                  <a:pt x="36079" y="33839"/>
                  <a:pt x="32892" y="35205"/>
                </a:cubicBezTo>
                <a:cubicBezTo>
                  <a:pt x="25267" y="38473"/>
                  <a:pt x="18282" y="43670"/>
                  <a:pt x="9867" y="45072"/>
                </a:cubicBezTo>
                <a:cubicBezTo>
                  <a:pt x="6623" y="45613"/>
                  <a:pt x="3289" y="45072"/>
                  <a:pt x="0" y="45072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>
            <a:off x="4710146" y="2794646"/>
            <a:ext cx="2571787" cy="820193"/>
          </a:xfrm>
          <a:custGeom>
            <a:avLst/>
            <a:gdLst>
              <a:gd name="T0" fmla="*/ 2147483647 w 1496"/>
              <a:gd name="T1" fmla="*/ 0 h 484"/>
              <a:gd name="T2" fmla="*/ 2147483647 w 1496"/>
              <a:gd name="T3" fmla="*/ 82684745 h 484"/>
              <a:gd name="T4" fmla="*/ 2147483647 w 1496"/>
              <a:gd name="T5" fmla="*/ 207964734 h 484"/>
              <a:gd name="T6" fmla="*/ 2147483647 w 1496"/>
              <a:gd name="T7" fmla="*/ 260582660 h 484"/>
              <a:gd name="T8" fmla="*/ 2147483647 w 1496"/>
              <a:gd name="T9" fmla="*/ 280626735 h 484"/>
              <a:gd name="T10" fmla="*/ 2147483647 w 1496"/>
              <a:gd name="T11" fmla="*/ 335750341 h 484"/>
              <a:gd name="T12" fmla="*/ 2147483647 w 1496"/>
              <a:gd name="T13" fmla="*/ 471051703 h 484"/>
              <a:gd name="T14" fmla="*/ 2147483647 w 1496"/>
              <a:gd name="T15" fmla="*/ 623894117 h 484"/>
              <a:gd name="T16" fmla="*/ 2147483647 w 1496"/>
              <a:gd name="T17" fmla="*/ 801790768 h 484"/>
              <a:gd name="T18" fmla="*/ 1883903732 w 1496"/>
              <a:gd name="T19" fmla="*/ 929576374 h 484"/>
              <a:gd name="T20" fmla="*/ 1539991122 w 1496"/>
              <a:gd name="T21" fmla="*/ 942104778 h 484"/>
              <a:gd name="T22" fmla="*/ 1141298285 w 1496"/>
              <a:gd name="T23" fmla="*/ 964654534 h 484"/>
              <a:gd name="T24" fmla="*/ 931299634 w 1496"/>
              <a:gd name="T25" fmla="*/ 1125012619 h 484"/>
              <a:gd name="T26" fmla="*/ 477824170 w 1496"/>
              <a:gd name="T27" fmla="*/ 1202685981 h 484"/>
              <a:gd name="T28" fmla="*/ 112607342 w 1496"/>
              <a:gd name="T29" fmla="*/ 1177630544 h 484"/>
              <a:gd name="T30" fmla="*/ 0 w 1496"/>
              <a:gd name="T31" fmla="*/ 1117495577 h 4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496"/>
              <a:gd name="T49" fmla="*/ 0 h 484"/>
              <a:gd name="T50" fmla="*/ 1496 w 1496"/>
              <a:gd name="T51" fmla="*/ 484 h 48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496" h="484">
                <a:moveTo>
                  <a:pt x="1496" y="0"/>
                </a:moveTo>
                <a:cubicBezTo>
                  <a:pt x="1493" y="9"/>
                  <a:pt x="1491" y="19"/>
                  <a:pt x="1482" y="33"/>
                </a:cubicBezTo>
                <a:cubicBezTo>
                  <a:pt x="1473" y="47"/>
                  <a:pt x="1455" y="71"/>
                  <a:pt x="1439" y="83"/>
                </a:cubicBezTo>
                <a:cubicBezTo>
                  <a:pt x="1423" y="95"/>
                  <a:pt x="1413" y="99"/>
                  <a:pt x="1387" y="104"/>
                </a:cubicBezTo>
                <a:cubicBezTo>
                  <a:pt x="1361" y="109"/>
                  <a:pt x="1311" y="107"/>
                  <a:pt x="1280" y="112"/>
                </a:cubicBezTo>
                <a:cubicBezTo>
                  <a:pt x="1249" y="117"/>
                  <a:pt x="1232" y="121"/>
                  <a:pt x="1200" y="134"/>
                </a:cubicBezTo>
                <a:cubicBezTo>
                  <a:pt x="1168" y="147"/>
                  <a:pt x="1131" y="169"/>
                  <a:pt x="1088" y="188"/>
                </a:cubicBezTo>
                <a:cubicBezTo>
                  <a:pt x="1045" y="207"/>
                  <a:pt x="992" y="227"/>
                  <a:pt x="943" y="249"/>
                </a:cubicBezTo>
                <a:cubicBezTo>
                  <a:pt x="894" y="271"/>
                  <a:pt x="849" y="300"/>
                  <a:pt x="795" y="320"/>
                </a:cubicBezTo>
                <a:cubicBezTo>
                  <a:pt x="741" y="340"/>
                  <a:pt x="667" y="362"/>
                  <a:pt x="619" y="371"/>
                </a:cubicBezTo>
                <a:cubicBezTo>
                  <a:pt x="571" y="380"/>
                  <a:pt x="547" y="374"/>
                  <a:pt x="506" y="376"/>
                </a:cubicBezTo>
                <a:cubicBezTo>
                  <a:pt x="465" y="378"/>
                  <a:pt x="408" y="373"/>
                  <a:pt x="375" y="385"/>
                </a:cubicBezTo>
                <a:cubicBezTo>
                  <a:pt x="342" y="397"/>
                  <a:pt x="342" y="433"/>
                  <a:pt x="306" y="449"/>
                </a:cubicBezTo>
                <a:cubicBezTo>
                  <a:pt x="270" y="465"/>
                  <a:pt x="202" y="476"/>
                  <a:pt x="157" y="480"/>
                </a:cubicBezTo>
                <a:cubicBezTo>
                  <a:pt x="112" y="484"/>
                  <a:pt x="63" y="476"/>
                  <a:pt x="37" y="470"/>
                </a:cubicBezTo>
                <a:cubicBezTo>
                  <a:pt x="11" y="464"/>
                  <a:pt x="6" y="450"/>
                  <a:pt x="0" y="446"/>
                </a:cubicBez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6964434" y="2537472"/>
            <a:ext cx="244475" cy="117475"/>
          </a:xfrm>
          <a:custGeom>
            <a:avLst/>
            <a:gdLst>
              <a:gd name="T0" fmla="*/ 388104008 w 154"/>
              <a:gd name="T1" fmla="*/ 0 h 98"/>
              <a:gd name="T2" fmla="*/ 299897780 w 154"/>
              <a:gd name="T3" fmla="*/ 15134901 h 98"/>
              <a:gd name="T4" fmla="*/ 141128744 w 154"/>
              <a:gd name="T5" fmla="*/ 18918625 h 98"/>
              <a:gd name="T6" fmla="*/ 85685303 w 154"/>
              <a:gd name="T7" fmla="*/ 11351177 h 98"/>
              <a:gd name="T8" fmla="*/ 12599986 w 154"/>
              <a:gd name="T9" fmla="*/ 60539604 h 98"/>
              <a:gd name="T10" fmla="*/ 5040312 w 154"/>
              <a:gd name="T11" fmla="*/ 185402554 h 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4"/>
              <a:gd name="T19" fmla="*/ 0 h 98"/>
              <a:gd name="T20" fmla="*/ 154 w 154"/>
              <a:gd name="T21" fmla="*/ 98 h 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4" h="98">
                <a:moveTo>
                  <a:pt x="154" y="0"/>
                </a:moveTo>
                <a:cubicBezTo>
                  <a:pt x="144" y="3"/>
                  <a:pt x="135" y="6"/>
                  <a:pt x="119" y="8"/>
                </a:cubicBezTo>
                <a:cubicBezTo>
                  <a:pt x="103" y="10"/>
                  <a:pt x="70" y="10"/>
                  <a:pt x="56" y="10"/>
                </a:cubicBezTo>
                <a:cubicBezTo>
                  <a:pt x="42" y="10"/>
                  <a:pt x="42" y="2"/>
                  <a:pt x="34" y="6"/>
                </a:cubicBezTo>
                <a:cubicBezTo>
                  <a:pt x="26" y="10"/>
                  <a:pt x="10" y="17"/>
                  <a:pt x="5" y="32"/>
                </a:cubicBezTo>
                <a:cubicBezTo>
                  <a:pt x="0" y="47"/>
                  <a:pt x="1" y="72"/>
                  <a:pt x="2" y="98"/>
                </a:cubicBezTo>
              </a:path>
            </a:pathLst>
          </a:cu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6973959" y="2577159"/>
            <a:ext cx="320675" cy="223838"/>
          </a:xfrm>
          <a:custGeom>
            <a:avLst/>
            <a:gdLst>
              <a:gd name="T0" fmla="*/ 0 w 202"/>
              <a:gd name="T1" fmla="*/ 109728424 h 188"/>
              <a:gd name="T2" fmla="*/ 47883760 w 202"/>
              <a:gd name="T3" fmla="*/ 58647354 h 188"/>
              <a:gd name="T4" fmla="*/ 166330312 w 202"/>
              <a:gd name="T5" fmla="*/ 7567477 h 188"/>
              <a:gd name="T6" fmla="*/ 246975337 w 202"/>
              <a:gd name="T7" fmla="*/ 24593707 h 188"/>
              <a:gd name="T8" fmla="*/ 330141262 w 202"/>
              <a:gd name="T9" fmla="*/ 7567477 h 188"/>
              <a:gd name="T10" fmla="*/ 357862179 w 202"/>
              <a:gd name="T11" fmla="*/ 69999758 h 188"/>
              <a:gd name="T12" fmla="*/ 418346010 w 202"/>
              <a:gd name="T13" fmla="*/ 62432283 h 188"/>
              <a:gd name="T14" fmla="*/ 423386321 w 202"/>
              <a:gd name="T15" fmla="*/ 153242001 h 188"/>
              <a:gd name="T16" fmla="*/ 468749119 w 202"/>
              <a:gd name="T17" fmla="*/ 209996908 h 188"/>
              <a:gd name="T18" fmla="*/ 509071607 w 202"/>
              <a:gd name="T19" fmla="*/ 225131858 h 188"/>
              <a:gd name="T20" fmla="*/ 476310380 w 202"/>
              <a:gd name="T21" fmla="*/ 270537899 h 188"/>
              <a:gd name="T22" fmla="*/ 488910363 w 202"/>
              <a:gd name="T23" fmla="*/ 355671471 h 1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2"/>
              <a:gd name="T37" fmla="*/ 0 h 188"/>
              <a:gd name="T38" fmla="*/ 202 w 202"/>
              <a:gd name="T39" fmla="*/ 188 h 1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2" h="188">
                <a:moveTo>
                  <a:pt x="0" y="58"/>
                </a:moveTo>
                <a:cubicBezTo>
                  <a:pt x="4" y="49"/>
                  <a:pt x="8" y="40"/>
                  <a:pt x="19" y="31"/>
                </a:cubicBezTo>
                <a:cubicBezTo>
                  <a:pt x="30" y="22"/>
                  <a:pt x="53" y="7"/>
                  <a:pt x="66" y="4"/>
                </a:cubicBezTo>
                <a:cubicBezTo>
                  <a:pt x="79" y="1"/>
                  <a:pt x="87" y="13"/>
                  <a:pt x="98" y="13"/>
                </a:cubicBezTo>
                <a:cubicBezTo>
                  <a:pt x="109" y="13"/>
                  <a:pt x="124" y="0"/>
                  <a:pt x="131" y="4"/>
                </a:cubicBezTo>
                <a:cubicBezTo>
                  <a:pt x="138" y="8"/>
                  <a:pt x="136" y="32"/>
                  <a:pt x="142" y="37"/>
                </a:cubicBezTo>
                <a:cubicBezTo>
                  <a:pt x="148" y="42"/>
                  <a:pt x="162" y="26"/>
                  <a:pt x="166" y="33"/>
                </a:cubicBezTo>
                <a:cubicBezTo>
                  <a:pt x="170" y="40"/>
                  <a:pt x="165" y="68"/>
                  <a:pt x="168" y="81"/>
                </a:cubicBezTo>
                <a:cubicBezTo>
                  <a:pt x="171" y="94"/>
                  <a:pt x="180" y="105"/>
                  <a:pt x="186" y="111"/>
                </a:cubicBezTo>
                <a:cubicBezTo>
                  <a:pt x="192" y="117"/>
                  <a:pt x="202" y="114"/>
                  <a:pt x="202" y="119"/>
                </a:cubicBezTo>
                <a:cubicBezTo>
                  <a:pt x="202" y="124"/>
                  <a:pt x="190" y="132"/>
                  <a:pt x="189" y="143"/>
                </a:cubicBezTo>
                <a:cubicBezTo>
                  <a:pt x="188" y="154"/>
                  <a:pt x="191" y="171"/>
                  <a:pt x="194" y="188"/>
                </a:cubicBezTo>
              </a:path>
            </a:pathLst>
          </a:cu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Freeform 8"/>
          <p:cNvSpPr>
            <a:spLocks/>
          </p:cNvSpPr>
          <p:nvPr/>
        </p:nvSpPr>
        <p:spPr bwMode="auto">
          <a:xfrm>
            <a:off x="3993099" y="2214802"/>
            <a:ext cx="716854" cy="1343025"/>
          </a:xfrm>
          <a:custGeom>
            <a:avLst/>
            <a:gdLst>
              <a:gd name="T0" fmla="*/ 1547375719 w 614"/>
              <a:gd name="T1" fmla="*/ 2132052366 h 846"/>
              <a:gd name="T2" fmla="*/ 1413808285 w 614"/>
              <a:gd name="T3" fmla="*/ 1963202740 h 846"/>
              <a:gd name="T4" fmla="*/ 1265118331 w 614"/>
              <a:gd name="T5" fmla="*/ 1723787171 h 846"/>
              <a:gd name="T6" fmla="*/ 1098788085 w 614"/>
              <a:gd name="T7" fmla="*/ 1260078158 h 846"/>
              <a:gd name="T8" fmla="*/ 975299684 w 614"/>
              <a:gd name="T9" fmla="*/ 1118949449 h 846"/>
              <a:gd name="T10" fmla="*/ 904735337 w 614"/>
              <a:gd name="T11" fmla="*/ 894656401 h 846"/>
              <a:gd name="T12" fmla="*/ 675401805 w 614"/>
              <a:gd name="T13" fmla="*/ 761087166 h 846"/>
              <a:gd name="T14" fmla="*/ 405744300 w 614"/>
              <a:gd name="T15" fmla="*/ 627518130 h 846"/>
              <a:gd name="T16" fmla="*/ 131048123 w 614"/>
              <a:gd name="T17" fmla="*/ 322580006 h 846"/>
              <a:gd name="T18" fmla="*/ 17640299 w 614"/>
              <a:gd name="T19" fmla="*/ 120967515 h 846"/>
              <a:gd name="T20" fmla="*/ 22682197 w 614"/>
              <a:gd name="T21" fmla="*/ 0 h 8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4"/>
              <a:gd name="T34" fmla="*/ 0 h 846"/>
              <a:gd name="T35" fmla="*/ 614 w 614"/>
              <a:gd name="T36" fmla="*/ 846 h 8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4" h="846">
                <a:moveTo>
                  <a:pt x="614" y="846"/>
                </a:moveTo>
                <a:cubicBezTo>
                  <a:pt x="597" y="826"/>
                  <a:pt x="580" y="806"/>
                  <a:pt x="561" y="779"/>
                </a:cubicBezTo>
                <a:cubicBezTo>
                  <a:pt x="542" y="752"/>
                  <a:pt x="523" y="730"/>
                  <a:pt x="502" y="684"/>
                </a:cubicBezTo>
                <a:cubicBezTo>
                  <a:pt x="481" y="638"/>
                  <a:pt x="455" y="540"/>
                  <a:pt x="436" y="500"/>
                </a:cubicBezTo>
                <a:cubicBezTo>
                  <a:pt x="417" y="460"/>
                  <a:pt x="400" y="468"/>
                  <a:pt x="387" y="444"/>
                </a:cubicBezTo>
                <a:cubicBezTo>
                  <a:pt x="374" y="420"/>
                  <a:pt x="379" y="379"/>
                  <a:pt x="359" y="355"/>
                </a:cubicBezTo>
                <a:cubicBezTo>
                  <a:pt x="339" y="331"/>
                  <a:pt x="301" y="320"/>
                  <a:pt x="268" y="302"/>
                </a:cubicBezTo>
                <a:cubicBezTo>
                  <a:pt x="235" y="284"/>
                  <a:pt x="197" y="278"/>
                  <a:pt x="161" y="249"/>
                </a:cubicBezTo>
                <a:cubicBezTo>
                  <a:pt x="125" y="220"/>
                  <a:pt x="78" y="162"/>
                  <a:pt x="52" y="128"/>
                </a:cubicBezTo>
                <a:cubicBezTo>
                  <a:pt x="26" y="94"/>
                  <a:pt x="14" y="69"/>
                  <a:pt x="7" y="48"/>
                </a:cubicBezTo>
                <a:cubicBezTo>
                  <a:pt x="0" y="27"/>
                  <a:pt x="4" y="13"/>
                  <a:pt x="9" y="0"/>
                </a:cubicBezTo>
              </a:path>
            </a:pathLst>
          </a:custGeom>
          <a:noFill/>
          <a:ln w="190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9"/>
          <p:cNvSpPr>
            <a:spLocks/>
          </p:cNvSpPr>
          <p:nvPr/>
        </p:nvSpPr>
        <p:spPr bwMode="auto">
          <a:xfrm>
            <a:off x="3996386" y="1878138"/>
            <a:ext cx="319055" cy="341312"/>
          </a:xfrm>
          <a:custGeom>
            <a:avLst/>
            <a:gdLst>
              <a:gd name="T0" fmla="*/ 5040313 w 224"/>
              <a:gd name="T1" fmla="*/ 869454797 h 354"/>
              <a:gd name="T2" fmla="*/ 7561264 w 224"/>
              <a:gd name="T3" fmla="*/ 839212932 h 354"/>
              <a:gd name="T4" fmla="*/ 52924085 w 224"/>
              <a:gd name="T5" fmla="*/ 556953744 h 354"/>
              <a:gd name="T6" fmla="*/ 206652806 w 224"/>
              <a:gd name="T7" fmla="*/ 289817174 h 354"/>
              <a:gd name="T8" fmla="*/ 428426644 w 224"/>
              <a:gd name="T9" fmla="*/ 47883758 h 354"/>
              <a:gd name="T10" fmla="*/ 564515045 w 224"/>
              <a:gd name="T11" fmla="*/ 0 h 3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4"/>
              <a:gd name="T19" fmla="*/ 0 h 354"/>
              <a:gd name="T20" fmla="*/ 224 w 224"/>
              <a:gd name="T21" fmla="*/ 354 h 3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4" h="354">
                <a:moveTo>
                  <a:pt x="2" y="345"/>
                </a:moveTo>
                <a:cubicBezTo>
                  <a:pt x="1" y="349"/>
                  <a:pt x="0" y="354"/>
                  <a:pt x="3" y="333"/>
                </a:cubicBezTo>
                <a:cubicBezTo>
                  <a:pt x="6" y="312"/>
                  <a:pt x="8" y="257"/>
                  <a:pt x="21" y="221"/>
                </a:cubicBezTo>
                <a:cubicBezTo>
                  <a:pt x="34" y="185"/>
                  <a:pt x="57" y="149"/>
                  <a:pt x="82" y="115"/>
                </a:cubicBezTo>
                <a:cubicBezTo>
                  <a:pt x="107" y="81"/>
                  <a:pt x="146" y="38"/>
                  <a:pt x="170" y="19"/>
                </a:cubicBezTo>
                <a:cubicBezTo>
                  <a:pt x="194" y="0"/>
                  <a:pt x="209" y="0"/>
                  <a:pt x="224" y="0"/>
                </a:cubicBezTo>
              </a:path>
            </a:pathLst>
          </a:custGeom>
          <a:noFill/>
          <a:ln w="190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7715318" y="2818401"/>
            <a:ext cx="13596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b="1" dirty="0">
                <a:solidFill>
                  <a:schemeClr val="bg1"/>
                </a:solidFill>
                <a:latin typeface="Tahoma" charset="0"/>
              </a:rPr>
              <a:t>3</a:t>
            </a:r>
            <a:r>
              <a:rPr lang="sr-Latn-CS" sz="800" b="1" i="1" dirty="0">
                <a:solidFill>
                  <a:srgbClr val="FF0000"/>
                </a:solidFill>
              </a:rPr>
              <a:t> </a:t>
            </a:r>
            <a:r>
              <a:rPr lang="sr-Latn-CS" sz="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Concepcion</a:t>
            </a:r>
            <a:r>
              <a:rPr lang="sr-Latn-CS" sz="800" dirty="0">
                <a:solidFill>
                  <a:srgbClr val="FF0000"/>
                </a:solidFill>
              </a:rPr>
              <a:t> </a:t>
            </a:r>
            <a:r>
              <a:rPr lang="sr-Latn-CS" sz="800" dirty="0">
                <a:solidFill>
                  <a:schemeClr val="bg1"/>
                </a:solidFill>
              </a:rPr>
              <a:t>zapaljen 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04.maj.1521. 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ostalo 115 ljudi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5969479" y="3113507"/>
            <a:ext cx="1066628" cy="45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sr-Latn-CS" sz="800" b="1" i="1" dirty="0">
                <a:solidFill>
                  <a:schemeClr val="bg1"/>
                </a:solidFill>
              </a:rPr>
              <a:t>Victoria</a:t>
            </a:r>
            <a:r>
              <a:rPr lang="sr-Latn-CS" sz="800" dirty="0">
                <a:solidFill>
                  <a:schemeClr val="bg1"/>
                </a:solidFill>
              </a:rPr>
              <a:t> </a:t>
            </a:r>
          </a:p>
          <a:p>
            <a:pPr algn="r" eaLnBrk="1" hangingPunct="1"/>
            <a:r>
              <a:rPr lang="sr-Latn-CS" sz="800" dirty="0">
                <a:solidFill>
                  <a:schemeClr val="bg1"/>
                </a:solidFill>
              </a:rPr>
              <a:t>polazi sa 47 ljudi </a:t>
            </a:r>
          </a:p>
          <a:p>
            <a:pPr algn="r" eaLnBrk="1" hangingPunct="1"/>
            <a:r>
              <a:rPr lang="sr-Latn-CS" sz="800" dirty="0">
                <a:solidFill>
                  <a:schemeClr val="bg1"/>
                </a:solidFill>
              </a:rPr>
              <a:t>21.dec.1521.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8025620" y="3305001"/>
            <a:ext cx="1118380" cy="34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CS" sz="800" b="1" dirty="0">
                <a:solidFill>
                  <a:schemeClr val="bg1"/>
                </a:solidFill>
                <a:latin typeface="Tahoma" pitchFamily="34" charset="0"/>
              </a:rPr>
              <a:t>2</a:t>
            </a:r>
            <a:r>
              <a:rPr lang="sr-Latn-CS" sz="800" b="1" i="1" dirty="0">
                <a:solidFill>
                  <a:srgbClr val="FF0000"/>
                </a:solidFill>
              </a:rPr>
              <a:t> </a:t>
            </a:r>
            <a:r>
              <a:rPr lang="sr-Latn-CS" sz="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Trinidad</a:t>
            </a:r>
            <a:r>
              <a:rPr lang="sr-Latn-CS" sz="800" dirty="0">
                <a:solidFill>
                  <a:srgbClr val="FF0000"/>
                </a:solidFill>
              </a:rPr>
              <a:t> </a:t>
            </a:r>
            <a:r>
              <a:rPr lang="sr-Latn-CS" sz="800" dirty="0">
                <a:solidFill>
                  <a:schemeClr val="bg1"/>
                </a:solidFill>
              </a:rPr>
              <a:t>propada </a:t>
            </a:r>
          </a:p>
          <a:p>
            <a:pPr algn="r"/>
            <a:r>
              <a:rPr lang="sr-Latn-CS" sz="800" dirty="0">
                <a:solidFill>
                  <a:schemeClr val="bg1"/>
                </a:solidFill>
              </a:rPr>
              <a:t>18.dec.1521.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5" name="Text Box 30"/>
          <p:cNvSpPr txBox="1">
            <a:spLocks noChangeArrowheads="1"/>
          </p:cNvSpPr>
          <p:nvPr/>
        </p:nvSpPr>
        <p:spPr bwMode="auto">
          <a:xfrm>
            <a:off x="4776728" y="3658679"/>
            <a:ext cx="2133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b="1" i="1" dirty="0">
                <a:solidFill>
                  <a:schemeClr val="bg1"/>
                </a:solidFill>
              </a:rPr>
              <a:t>Victoria</a:t>
            </a:r>
            <a:r>
              <a:rPr lang="sr-Latn-CS" sz="800" dirty="0">
                <a:solidFill>
                  <a:schemeClr val="bg1"/>
                </a:solidFill>
              </a:rPr>
              <a:t> 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prolazi Rt dobre nade 18.maj.1522</a:t>
            </a:r>
            <a:r>
              <a:rPr lang="sr-Latn-CS" sz="800" dirty="0" smtClean="0">
                <a:solidFill>
                  <a:schemeClr val="bg1"/>
                </a:solidFill>
              </a:rPr>
              <a:t>. </a:t>
            </a: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na putu  dugom 10 meseci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3366159" y="1161961"/>
            <a:ext cx="1628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Victoria</a:t>
            </a:r>
            <a:r>
              <a:rPr lang="sr-Latn-CS" sz="1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stiže sa 18 ljudi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 08.sept.1522.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5830073" y="4286489"/>
            <a:ext cx="18906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b="1" dirty="0">
                <a:solidFill>
                  <a:srgbClr val="FF0000"/>
                </a:solidFill>
              </a:rPr>
              <a:t>1. SAN ANTONIO 120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2. TRINIDAD 110 t (22m)</a:t>
            </a:r>
          </a:p>
          <a:p>
            <a:pPr algn="l" eaLnBrk="1" hangingPunct="1"/>
            <a:r>
              <a:rPr lang="sr-Latn-CS" sz="1000" b="1" dirty="0">
                <a:solidFill>
                  <a:srgbClr val="FF0000"/>
                </a:solidFill>
              </a:rPr>
              <a:t>3. CONCEPCION 90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4. VICTORIA 85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5. </a:t>
            </a:r>
            <a:r>
              <a:rPr lang="sr-Latn-CS" sz="1000" b="1" dirty="0">
                <a:solidFill>
                  <a:srgbClr val="FF0000"/>
                </a:solidFill>
              </a:rPr>
              <a:t>SANTIAGO 75 t</a:t>
            </a:r>
            <a:r>
              <a:rPr lang="sr-Latn-CS" sz="1000" b="1" dirty="0">
                <a:solidFill>
                  <a:schemeClr val="bg1"/>
                </a:solidFill>
              </a:rPr>
              <a:t>.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5830073" y="4286489"/>
            <a:ext cx="18906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b="1" dirty="0">
                <a:solidFill>
                  <a:srgbClr val="FF0000"/>
                </a:solidFill>
              </a:rPr>
              <a:t>1. SAN ANTONIO 120 t</a:t>
            </a:r>
          </a:p>
          <a:p>
            <a:pPr algn="l" eaLnBrk="1" hangingPunct="1"/>
            <a:r>
              <a:rPr lang="sr-Latn-CS" sz="1000" b="1" dirty="0">
                <a:solidFill>
                  <a:srgbClr val="FF0000"/>
                </a:solidFill>
              </a:rPr>
              <a:t>2. TRINIDAD 110 t (22m)</a:t>
            </a:r>
          </a:p>
          <a:p>
            <a:pPr algn="l" eaLnBrk="1" hangingPunct="1"/>
            <a:r>
              <a:rPr lang="sr-Latn-CS" sz="1000" b="1" dirty="0">
                <a:solidFill>
                  <a:srgbClr val="FF0000"/>
                </a:solidFill>
              </a:rPr>
              <a:t>3. CONCEPCION 90 t</a:t>
            </a: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4. VICTORIA 85 </a:t>
            </a:r>
            <a:r>
              <a:rPr lang="sr-Latn-CS" sz="1000" b="1" dirty="0" smtClean="0">
                <a:solidFill>
                  <a:schemeClr val="bg1"/>
                </a:solidFill>
              </a:rPr>
              <a:t>t (18m)</a:t>
            </a:r>
            <a:endParaRPr lang="sr-Latn-CS" sz="1000" b="1" dirty="0">
              <a:solidFill>
                <a:schemeClr val="bg1"/>
              </a:solidFill>
            </a:endParaRPr>
          </a:p>
          <a:p>
            <a:pPr algn="l" eaLnBrk="1" hangingPunct="1"/>
            <a:r>
              <a:rPr lang="sr-Latn-CS" sz="1000" b="1" dirty="0">
                <a:solidFill>
                  <a:schemeClr val="bg1"/>
                </a:solidFill>
              </a:rPr>
              <a:t>5. </a:t>
            </a:r>
            <a:r>
              <a:rPr lang="sr-Latn-CS" sz="1000" b="1" dirty="0">
                <a:solidFill>
                  <a:srgbClr val="FF0000"/>
                </a:solidFill>
              </a:rPr>
              <a:t>SANTIAGO 75 t</a:t>
            </a:r>
            <a:r>
              <a:rPr lang="sr-Latn-CS" sz="1000" b="1" dirty="0">
                <a:solidFill>
                  <a:schemeClr val="bg1"/>
                </a:solidFill>
              </a:rPr>
              <a:t>.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3028346" y="4071828"/>
            <a:ext cx="19577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b="1" dirty="0">
                <a:solidFill>
                  <a:schemeClr val="bg1"/>
                </a:solidFill>
                <a:latin typeface="Tahoma" charset="0"/>
              </a:rPr>
              <a:t>1</a:t>
            </a:r>
            <a:r>
              <a:rPr lang="sr-Latn-CS" sz="800" dirty="0">
                <a:solidFill>
                  <a:schemeClr val="bg1"/>
                </a:solidFill>
              </a:rPr>
              <a:t> </a:t>
            </a:r>
            <a:r>
              <a:rPr lang="sr-Latn-CS" sz="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Antonio</a:t>
            </a:r>
            <a:r>
              <a:rPr lang="sr-Latn-CS" sz="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CS" sz="800" dirty="0">
                <a:solidFill>
                  <a:schemeClr val="bg1"/>
                </a:solidFill>
              </a:rPr>
              <a:t>beži natrag  u </a:t>
            </a:r>
            <a:r>
              <a:rPr lang="sr-Latn-CS" sz="800" dirty="0" smtClean="0">
                <a:solidFill>
                  <a:schemeClr val="bg1"/>
                </a:solidFill>
              </a:rPr>
              <a:t>Španiju</a:t>
            </a: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1965451" y="4044672"/>
            <a:ext cx="12493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Cabo Deseado</a:t>
            </a:r>
          </a:p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28.nov.1520</a:t>
            </a:r>
            <a:r>
              <a:rPr lang="sr-Latn-CS" sz="800" dirty="0">
                <a:solidFill>
                  <a:schemeClr val="bg1"/>
                </a:solidFill>
              </a:rPr>
              <a:t>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47" name="Picture 46" descr="olupina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345" y="4761957"/>
            <a:ext cx="764991" cy="380861"/>
          </a:xfrm>
          <a:prstGeom prst="rect">
            <a:avLst/>
          </a:prstGeom>
        </p:spPr>
      </p:pic>
      <p:pic>
        <p:nvPicPr>
          <p:cNvPr id="48" name="Picture 47" descr="olupina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587" y="4767402"/>
            <a:ext cx="764991" cy="380861"/>
          </a:xfrm>
          <a:prstGeom prst="rect">
            <a:avLst/>
          </a:prstGeom>
        </p:spPr>
      </p:pic>
      <p:pic>
        <p:nvPicPr>
          <p:cNvPr id="49" name="Picture 48" descr="olupina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594" y="4355027"/>
            <a:ext cx="764991" cy="380861"/>
          </a:xfrm>
          <a:prstGeom prst="rect">
            <a:avLst/>
          </a:prstGeom>
        </p:spPr>
      </p:pic>
      <p:pic>
        <p:nvPicPr>
          <p:cNvPr id="50" name="Picture 49" descr="olupina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250" y="4361441"/>
            <a:ext cx="764991" cy="380861"/>
          </a:xfrm>
          <a:prstGeom prst="rect">
            <a:avLst/>
          </a:prstGeom>
        </p:spPr>
      </p:pic>
      <p:sp>
        <p:nvSpPr>
          <p:cNvPr id="51" name="Text Box 24"/>
          <p:cNvSpPr txBox="1">
            <a:spLocks noChangeArrowheads="1"/>
          </p:cNvSpPr>
          <p:nvPr/>
        </p:nvSpPr>
        <p:spPr bwMode="auto">
          <a:xfrm>
            <a:off x="7281514" y="2514920"/>
            <a:ext cx="2174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Magelanova </a:t>
            </a:r>
            <a:r>
              <a:rPr lang="sr-Latn-CS" sz="1000" dirty="0" smtClean="0">
                <a:solidFill>
                  <a:schemeClr val="bg1"/>
                </a:solidFill>
              </a:rPr>
              <a:t>smrt  27.04.1521.</a:t>
            </a:r>
            <a:endParaRPr lang="sr-Latn-CS" sz="1000" dirty="0">
              <a:solidFill>
                <a:schemeClr val="bg1"/>
              </a:solidFill>
            </a:endParaRPr>
          </a:p>
        </p:txBody>
      </p:sp>
      <p:sp>
        <p:nvSpPr>
          <p:cNvPr id="52" name="Text Box 23"/>
          <p:cNvSpPr txBox="1">
            <a:spLocks noChangeArrowheads="1"/>
          </p:cNvSpPr>
          <p:nvPr/>
        </p:nvSpPr>
        <p:spPr bwMode="auto">
          <a:xfrm>
            <a:off x="7154053" y="2268949"/>
            <a:ext cx="19899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Cebu,Filipini 07.04.1521</a:t>
            </a:r>
            <a:r>
              <a:rPr lang="sr-Latn-CS" sz="1000" dirty="0" smtClean="0">
                <a:solidFill>
                  <a:schemeClr val="bg1"/>
                </a:solidFill>
              </a:rPr>
              <a:t>.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7142757" y="1933752"/>
            <a:ext cx="24135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KRUG JE ZATVOREN 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 Box 23"/>
          <p:cNvSpPr txBox="1">
            <a:spLocks noChangeArrowheads="1"/>
          </p:cNvSpPr>
          <p:nvPr/>
        </p:nvSpPr>
        <p:spPr bwMode="auto">
          <a:xfrm>
            <a:off x="7150538" y="2108608"/>
            <a:ext cx="15730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1000" dirty="0" err="1" smtClean="0">
                <a:solidFill>
                  <a:schemeClr val="bg1"/>
                </a:solidFill>
              </a:rPr>
              <a:t>Enrike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poznaje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jezik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098693" y="1825027"/>
            <a:ext cx="1081087" cy="68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sr-Latn-CS" sz="12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4000"/>
                    </a:prstClr>
                  </a:outerShdw>
                </a:effectLst>
              </a:rPr>
              <a:t>Na brodu je sreda a na kopnu četvrtak</a:t>
            </a:r>
            <a:endParaRPr lang="en-US" sz="1200" b="1" i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84000"/>
                  </a:prstClr>
                </a:outerShdw>
              </a:effectLst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98191" y="1883214"/>
            <a:ext cx="19875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200" b="1" dirty="0">
                <a:solidFill>
                  <a:schemeClr val="bg1"/>
                </a:solidFill>
              </a:rPr>
              <a:t>Tihi </a:t>
            </a:r>
            <a:r>
              <a:rPr lang="sr-Latn-CS" sz="1200" b="1" dirty="0" smtClean="0">
                <a:solidFill>
                  <a:schemeClr val="bg1"/>
                </a:solidFill>
              </a:rPr>
              <a:t>Okean</a:t>
            </a:r>
            <a:endParaRPr lang="sr-Latn-CS" sz="1200" b="1" dirty="0">
              <a:solidFill>
                <a:schemeClr val="bg1"/>
              </a:solidFill>
            </a:endParaRPr>
          </a:p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28.nov.1520.- 07.apr.1521.</a:t>
            </a:r>
          </a:p>
          <a:p>
            <a:pPr algn="l" eaLnBrk="1" hangingPunct="1"/>
            <a:r>
              <a:rPr lang="sr-Latn-CS" sz="1000" dirty="0">
                <a:solidFill>
                  <a:schemeClr val="bg1"/>
                </a:solidFill>
              </a:rPr>
              <a:t>Preko 120 dana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-11573" y="4846362"/>
            <a:ext cx="612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 smtClean="0">
                <a:solidFill>
                  <a:schemeClr val="bg1"/>
                </a:solidFill>
              </a:rPr>
              <a:t>27.apr</a:t>
            </a:r>
            <a:r>
              <a:rPr lang="sr-Latn-CS" sz="800" dirty="0">
                <a:solidFill>
                  <a:schemeClr val="bg1"/>
                </a:solidFill>
              </a:rPr>
              <a:t>. 1521.   Magelanova smrt na Maktanu. </a:t>
            </a:r>
          </a:p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08.sept.1522. </a:t>
            </a:r>
            <a:r>
              <a:rPr lang="ja-JP" altLang="sr-Latn-CS" sz="800" dirty="0">
                <a:solidFill>
                  <a:schemeClr val="bg1"/>
                </a:solidFill>
              </a:rPr>
              <a:t>“</a:t>
            </a:r>
            <a:r>
              <a:rPr lang="sr-Latn-CS" sz="1000" b="1" dirty="0" smtClean="0">
                <a:solidFill>
                  <a:srgbClr val="FF0000"/>
                </a:solidFill>
              </a:rPr>
              <a:t>Vi</a:t>
            </a:r>
            <a:r>
              <a:rPr lang="en-US" sz="1000" b="1" dirty="0" smtClean="0">
                <a:solidFill>
                  <a:srgbClr val="FF0000"/>
                </a:solidFill>
              </a:rPr>
              <a:t>c</a:t>
            </a:r>
            <a:r>
              <a:rPr lang="sr-Latn-CS" sz="1000" b="1" dirty="0" smtClean="0">
                <a:solidFill>
                  <a:srgbClr val="FF0000"/>
                </a:solidFill>
              </a:rPr>
              <a:t>toria</a:t>
            </a:r>
            <a:r>
              <a:rPr lang="ja-JP" altLang="sr-Latn-CS" sz="800" dirty="0">
                <a:solidFill>
                  <a:schemeClr val="bg1"/>
                </a:solidFill>
              </a:rPr>
              <a:t>”</a:t>
            </a:r>
            <a:r>
              <a:rPr lang="sr-Latn-CS" sz="800" dirty="0">
                <a:solidFill>
                  <a:schemeClr val="bg1"/>
                </a:solidFill>
              </a:rPr>
              <a:t> stiže u </a:t>
            </a:r>
            <a:r>
              <a:rPr lang="sr-Latn-CS" sz="800" dirty="0" smtClean="0">
                <a:solidFill>
                  <a:schemeClr val="bg1"/>
                </a:solidFill>
              </a:rPr>
              <a:t>Sevil</a:t>
            </a:r>
            <a:r>
              <a:rPr lang="en-US" sz="800" dirty="0" err="1" smtClean="0">
                <a:solidFill>
                  <a:schemeClr val="bg1"/>
                </a:solidFill>
              </a:rPr>
              <a:t>ju</a:t>
            </a:r>
            <a:r>
              <a:rPr lang="sr-Latn-CS" sz="800" dirty="0" smtClean="0">
                <a:solidFill>
                  <a:schemeClr val="bg1"/>
                </a:solidFill>
              </a:rPr>
              <a:t> </a:t>
            </a:r>
            <a:r>
              <a:rPr lang="sr-Latn-CS" sz="800" dirty="0">
                <a:solidFill>
                  <a:schemeClr val="bg1"/>
                </a:solidFill>
              </a:rPr>
              <a:t>sa 18 ljudi</a:t>
            </a:r>
            <a:r>
              <a:rPr lang="sr-Latn-CS" sz="800" dirty="0" smtClean="0">
                <a:solidFill>
                  <a:schemeClr val="bg1"/>
                </a:solidFill>
              </a:rPr>
              <a:t>.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1000" b="1" dirty="0" smtClean="0">
                <a:solidFill>
                  <a:srgbClr val="FF0000"/>
                </a:solidFill>
              </a:rPr>
              <a:t>POSLE 3 GODINE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41" grpId="0"/>
      <p:bldP spid="4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15077" name="Text Box 5"/>
          <p:cNvSpPr txBox="1">
            <a:spLocks noChangeArrowheads="1"/>
          </p:cNvSpPr>
          <p:nvPr/>
        </p:nvSpPr>
        <p:spPr bwMode="auto">
          <a:xfrm>
            <a:off x="2090738" y="0"/>
            <a:ext cx="5284787" cy="3698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18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tx1">
                      <a:lumMod val="65000"/>
                      <a:alpha val="72000"/>
                    </a:schemeClr>
                  </a:outerShdw>
                </a:effectLst>
              </a:rPr>
              <a:t>ŠPANSKA </a:t>
            </a:r>
            <a:r>
              <a:rPr lang="sr-Latn-CS" sz="18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tx1">
                      <a:lumMod val="65000"/>
                      <a:alpha val="72000"/>
                    </a:schemeClr>
                  </a:outerShdw>
                </a:effectLst>
              </a:rPr>
              <a:t>OSVAJANJA U 15 I 16 VEKU</a:t>
            </a:r>
            <a:endParaRPr lang="en-US" sz="18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tx1">
                    <a:lumMod val="65000"/>
                    <a:alpha val="72000"/>
                  </a:schemeClr>
                </a:outerShdw>
              </a:effectLst>
            </a:endParaRPr>
          </a:p>
        </p:txBody>
      </p:sp>
      <p:pic>
        <p:nvPicPr>
          <p:cNvPr id="7" name="Picture 6" descr="karta sveta Spanish_Empire-World_Map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8276"/>
            <a:ext cx="9144000" cy="4231711"/>
          </a:xfrm>
          <a:prstGeom prst="rect">
            <a:avLst/>
          </a:prstGeom>
        </p:spPr>
      </p:pic>
      <p:pic>
        <p:nvPicPr>
          <p:cNvPr id="6" name="Picture 4" descr="karta sveta Portugal_Imp%C3%A9rio_total"/>
          <p:cNvPicPr>
            <a:picLocks noChangeAspect="1" noChangeArrowheads="1"/>
          </p:cNvPicPr>
          <p:nvPr/>
        </p:nvPicPr>
        <p:blipFill>
          <a:blip r:embed="rId3" cstate="email">
            <a:alphaModFix amt="39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537670" y="443089"/>
            <a:ext cx="9576220" cy="420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15077" name="Text Box 5"/>
          <p:cNvSpPr txBox="1">
            <a:spLocks noChangeArrowheads="1"/>
          </p:cNvSpPr>
          <p:nvPr/>
        </p:nvSpPr>
        <p:spPr bwMode="auto">
          <a:xfrm>
            <a:off x="980542" y="0"/>
            <a:ext cx="718291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18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tx1">
                      <a:lumMod val="65000"/>
                      <a:alpha val="72000"/>
                    </a:schemeClr>
                  </a:outerShdw>
                </a:effectLst>
              </a:rPr>
              <a:t>ŠPANSKA  I PORTUGALSKA OSVAJANJA </a:t>
            </a:r>
            <a:r>
              <a:rPr lang="sr-Latn-CS" sz="18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tx1">
                      <a:lumMod val="65000"/>
                      <a:alpha val="72000"/>
                    </a:schemeClr>
                  </a:outerShdw>
                </a:effectLst>
              </a:rPr>
              <a:t>U 15 I 16 VEKU</a:t>
            </a:r>
            <a:endParaRPr lang="en-US" sz="18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tx1">
                    <a:lumMod val="65000"/>
                    <a:alpha val="72000"/>
                  </a:schemeClr>
                </a:outerShdw>
              </a:effectLst>
            </a:endParaRPr>
          </a:p>
        </p:txBody>
      </p:sp>
      <p:pic>
        <p:nvPicPr>
          <p:cNvPr id="8" name="Picture 7" descr="2000px-Spanish_Empire_Anachronous_en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111"/>
            <a:ext cx="9144000" cy="4645152"/>
          </a:xfrm>
          <a:prstGeom prst="rect">
            <a:avLst/>
          </a:prstGeom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8253187" y="3246277"/>
            <a:ext cx="6246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600" dirty="0" smtClean="0">
                <a:solidFill>
                  <a:schemeClr val="bg1"/>
                </a:solidFill>
              </a:rPr>
              <a:t>Vanuatu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8310053" y="2873238"/>
            <a:ext cx="6246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600" dirty="0" smtClean="0">
                <a:solidFill>
                  <a:schemeClr val="bg1"/>
                </a:solidFill>
              </a:rPr>
              <a:t>Solomon Isl.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929607" y="44126"/>
            <a:ext cx="5284787" cy="369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r-Latn-CS" sz="18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25400" dir="2700000" algn="tl" rotWithShape="0">
                    <a:schemeClr val="tx1">
                      <a:alpha val="90000"/>
                    </a:schemeClr>
                  </a:outerShdw>
                </a:effectLst>
              </a:rPr>
              <a:t>VISOKA RENESANSA</a:t>
            </a:r>
            <a:endParaRPr lang="en-US" sz="18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25400" dir="2700000" algn="tl" rotWithShape="0">
                  <a:schemeClr val="tx1">
                    <a:alpha val="90000"/>
                  </a:schemeClr>
                </a:outerShdw>
              </a:effectLst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312069" y="341238"/>
            <a:ext cx="65198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sr-Latn-CS" sz="1000" dirty="0">
                <a:solidFill>
                  <a:schemeClr val="tx1">
                    <a:lumMod val="75000"/>
                  </a:schemeClr>
                </a:solidFill>
              </a:rPr>
              <a:t>JEDAN CAR, DVA KRALJA, </a:t>
            </a:r>
            <a:r>
              <a:rPr lang="sr-Latn-CS" sz="1000" dirty="0" smtClean="0">
                <a:solidFill>
                  <a:schemeClr val="tx1">
                    <a:lumMod val="75000"/>
                  </a:schemeClr>
                </a:solidFill>
              </a:rPr>
              <a:t>SULTAN, PAPA, DVA UMETNIKA I PROFESOR</a:t>
            </a:r>
            <a:endParaRPr lang="sr-Latn-CS" sz="1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4" name="Picture 3" descr="1520 TitianPortraitCharles_V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593841" y="647454"/>
            <a:ext cx="1253791" cy="1800000"/>
          </a:xfrm>
          <a:prstGeom prst="rect">
            <a:avLst/>
          </a:prstGeom>
        </p:spPr>
      </p:pic>
      <p:pic>
        <p:nvPicPr>
          <p:cNvPr id="5" name="Picture 4" descr="1520 francios I titian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098977" y="647454"/>
            <a:ext cx="1345859" cy="1799998"/>
          </a:xfrm>
          <a:prstGeom prst="rect">
            <a:avLst/>
          </a:prstGeom>
        </p:spPr>
      </p:pic>
      <p:pic>
        <p:nvPicPr>
          <p:cNvPr id="7" name="Picture 6" descr="1520 henry 8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051" y="647454"/>
            <a:ext cx="1260000" cy="1773332"/>
          </a:xfrm>
          <a:prstGeom prst="rect">
            <a:avLst/>
          </a:prstGeom>
        </p:spPr>
      </p:pic>
      <p:pic>
        <p:nvPicPr>
          <p:cNvPr id="8" name="Picture 7" descr="1520 Suleiman titian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254423" y="631100"/>
            <a:ext cx="1327353" cy="1800000"/>
          </a:xfrm>
          <a:prstGeom prst="rect">
            <a:avLst/>
          </a:prstGeom>
        </p:spPr>
      </p:pic>
      <p:pic>
        <p:nvPicPr>
          <p:cNvPr id="9" name="Picture 8" descr="1519 leonardo-da-vinci-portret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166552" y="2907549"/>
            <a:ext cx="1268059" cy="1778352"/>
          </a:xfrm>
          <a:prstGeom prst="rect">
            <a:avLst/>
          </a:prstGeom>
        </p:spPr>
      </p:pic>
      <p:pic>
        <p:nvPicPr>
          <p:cNvPr id="10" name="Picture 9" descr="1520 Martin_Luther_by_Cranach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259140" y="2907549"/>
            <a:ext cx="1363823" cy="1800000"/>
          </a:xfrm>
          <a:prstGeom prst="rect">
            <a:avLst/>
          </a:prstGeom>
        </p:spPr>
      </p:pic>
      <p:pic>
        <p:nvPicPr>
          <p:cNvPr id="11" name="Picture 10" descr="1520 Pope_Julius_II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187" y="2907549"/>
            <a:ext cx="1324654" cy="1799998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300711" y="4797397"/>
            <a:ext cx="12741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000" dirty="0" smtClean="0"/>
              <a:t>Martin Luter</a:t>
            </a:r>
            <a:endParaRPr lang="en-US" sz="1000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376289" y="4797397"/>
            <a:ext cx="12040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000" dirty="0" smtClean="0"/>
              <a:t>Leonardo                               </a:t>
            </a:r>
            <a:endParaRPr lang="en-US" sz="10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641700" y="4797397"/>
            <a:ext cx="12741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/>
              <a:t>Papa </a:t>
            </a:r>
            <a:r>
              <a:rPr lang="en-US" sz="1000" dirty="0" err="1" smtClean="0"/>
              <a:t>Julije</a:t>
            </a:r>
            <a:r>
              <a:rPr lang="en-US" sz="1000" dirty="0" smtClean="0"/>
              <a:t> II</a:t>
            </a:r>
            <a:endParaRPr lang="en-US" sz="1000" dirty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625560" y="4797397"/>
            <a:ext cx="1445487" cy="25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err="1" smtClean="0"/>
              <a:t>Mikelanđelo</a:t>
            </a:r>
            <a:endParaRPr lang="en-US" sz="1000" dirty="0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70199" y="2451971"/>
            <a:ext cx="11976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000" dirty="0" smtClean="0"/>
              <a:t>Karlo V                               </a:t>
            </a:r>
            <a:endParaRPr lang="en-US" sz="1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692922" y="2451971"/>
            <a:ext cx="11976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000" dirty="0" smtClean="0"/>
              <a:t>Henri VIII                               </a:t>
            </a:r>
            <a:endParaRPr lang="en-US" sz="1000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275935" y="2451971"/>
            <a:ext cx="11976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000" dirty="0" smtClean="0"/>
              <a:t>Fransoa I                               </a:t>
            </a:r>
            <a:endParaRPr lang="en-US" sz="1000" dirty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746066" y="2456921"/>
            <a:ext cx="19435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err="1" smtClean="0"/>
              <a:t>Sulejman</a:t>
            </a:r>
            <a:r>
              <a:rPr lang="en-US" sz="1000" dirty="0" smtClean="0"/>
              <a:t> </a:t>
            </a:r>
            <a:r>
              <a:rPr lang="en-US" sz="1000" dirty="0" err="1"/>
              <a:t>V</a:t>
            </a:r>
            <a:r>
              <a:rPr lang="en-US" sz="1000" dirty="0" err="1" smtClean="0"/>
              <a:t>eličanstvni</a:t>
            </a:r>
            <a:endParaRPr lang="en-US" sz="1000" dirty="0"/>
          </a:p>
        </p:txBody>
      </p:sp>
      <p:pic>
        <p:nvPicPr>
          <p:cNvPr id="20" name="Picture 19" descr="1520 michelangelo P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469" y="2907549"/>
            <a:ext cx="1367244" cy="1796843"/>
          </a:xfrm>
          <a:prstGeom prst="rect">
            <a:avLst/>
          </a:prstGeom>
        </p:spPr>
      </p:pic>
      <p:pic>
        <p:nvPicPr>
          <p:cNvPr id="21" name="Picture 20" descr="magelan capture svi 099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5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434294" y="2701130"/>
            <a:ext cx="6280030" cy="9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94689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ega SummerTriangle NOV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0"/>
            <a:ext cx="6366583" cy="5148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223" y="272963"/>
            <a:ext cx="2339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16.500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g.p.n.e</a:t>
            </a:r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5198" y="3532221"/>
            <a:ext cx="223431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 smtClean="0"/>
              <a:t>Vega (2) – orao koji pada</a:t>
            </a:r>
          </a:p>
          <a:p>
            <a:pPr algn="l" eaLnBrk="1" hangingPunct="1"/>
            <a:endParaRPr lang="sr-Latn-CS" sz="1000" dirty="0" smtClean="0"/>
          </a:p>
          <a:p>
            <a:pPr algn="l" eaLnBrk="1" hangingPunct="1"/>
            <a:r>
              <a:rPr lang="sr-Latn-CS" sz="1000" dirty="0" smtClean="0"/>
              <a:t>Altair (12) – orao koj leti</a:t>
            </a:r>
          </a:p>
          <a:p>
            <a:pPr algn="l" eaLnBrk="1" hangingPunct="1"/>
            <a:endParaRPr lang="sr-Latn-CS" sz="1000" dirty="0" smtClean="0"/>
          </a:p>
          <a:p>
            <a:pPr algn="l" eaLnBrk="1" hangingPunct="1"/>
            <a:r>
              <a:rPr lang="sr-Latn-CS" sz="1000" dirty="0" smtClean="0"/>
              <a:t>Deneb (19) – kokošji rep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184523" y="758226"/>
            <a:ext cx="2339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13.727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g.n.e</a:t>
            </a:r>
            <a:endParaRPr lang="en-US" sz="20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2065" y="4676843"/>
            <a:ext cx="22343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 smtClean="0"/>
              <a:t>Najstarije mape na svetu nisu bile predstave zemlje – vec neba.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1329" y="536356"/>
            <a:ext cx="22343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 smtClean="0"/>
              <a:t>Lasceaux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35946" y="428020"/>
            <a:ext cx="2234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800" b="1" dirty="0" smtClean="0">
                <a:solidFill>
                  <a:srgbClr val="FFFF00"/>
                </a:solidFill>
              </a:rPr>
              <a:t>Vega</a:t>
            </a:r>
            <a:r>
              <a:rPr lang="sr-Latn-CS" sz="1000" dirty="0" smtClean="0"/>
              <a:t> (2)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751672" y="3663855"/>
            <a:ext cx="2234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800" b="1" dirty="0" smtClean="0">
                <a:solidFill>
                  <a:srgbClr val="FFFF00"/>
                </a:solidFill>
              </a:rPr>
              <a:t>Altair</a:t>
            </a:r>
            <a:r>
              <a:rPr lang="sr-Latn-CS" sz="1000" dirty="0" smtClean="0"/>
              <a:t> (12)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385427" y="291804"/>
            <a:ext cx="2234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800" b="1" dirty="0" smtClean="0">
                <a:solidFill>
                  <a:srgbClr val="FFFF00"/>
                </a:solidFill>
              </a:rPr>
              <a:t>Deneb</a:t>
            </a:r>
            <a:r>
              <a:rPr lang="sr-Latn-CS" sz="1000" dirty="0" smtClean="0"/>
              <a:t> (19)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50600" y="537391"/>
            <a:ext cx="203400" cy="203400"/>
            <a:chOff x="5554702" y="835632"/>
            <a:chExt cx="203400" cy="203400"/>
          </a:xfrm>
        </p:grpSpPr>
        <p:sp>
          <p:nvSpPr>
            <p:cNvPr id="14" name="Oval 13"/>
            <p:cNvSpPr/>
            <p:nvPr/>
          </p:nvSpPr>
          <p:spPr>
            <a:xfrm>
              <a:off x="5554702" y="835632"/>
              <a:ext cx="203400" cy="203400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5601266" y="882205"/>
              <a:ext cx="108000" cy="114691"/>
            </a:xfrm>
            <a:prstGeom prst="ellipse">
              <a:avLst/>
            </a:prstGeom>
            <a:solidFill>
              <a:schemeClr val="tx1"/>
            </a:solidFill>
            <a:ln w="19050" cmpd="sng">
              <a:solidFill>
                <a:srgbClr val="1F212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/>
          <p:cNvSpPr>
            <a:spLocks noChangeAspect="1"/>
          </p:cNvSpPr>
          <p:nvPr/>
        </p:nvSpPr>
        <p:spPr>
          <a:xfrm>
            <a:off x="2854337" y="718652"/>
            <a:ext cx="144000" cy="135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2867225" y="726742"/>
            <a:ext cx="108000" cy="114691"/>
          </a:xfrm>
          <a:prstGeom prst="ellipse">
            <a:avLst/>
          </a:prstGeom>
          <a:solidFill>
            <a:srgbClr val="FF0000"/>
          </a:solidFill>
          <a:ln w="19050" cmpd="sng">
            <a:solidFill>
              <a:srgbClr val="1F212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4791519" y="3819788"/>
            <a:ext cx="144000" cy="135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4804406" y="3823068"/>
            <a:ext cx="108000" cy="114691"/>
          </a:xfrm>
          <a:prstGeom prst="ellipse">
            <a:avLst/>
          </a:prstGeom>
          <a:solidFill>
            <a:srgbClr val="FF0000"/>
          </a:solidFill>
          <a:ln w="19050" cmpd="sng">
            <a:solidFill>
              <a:srgbClr val="1F212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LTAIR TR 222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43" y="2972783"/>
            <a:ext cx="2015999" cy="2180730"/>
          </a:xfrm>
          <a:prstGeom prst="rect">
            <a:avLst/>
          </a:prstGeom>
        </p:spPr>
      </p:pic>
      <p:pic>
        <p:nvPicPr>
          <p:cNvPr id="25" name="Picture 24" descr="DENEB TR-1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25" y="12658"/>
            <a:ext cx="2412000" cy="2471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735090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-143399" y="-71701"/>
            <a:ext cx="9443593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sr-Latn-CS" sz="1200" dirty="0">
              <a:solidFill>
                <a:srgbClr val="FFFFFF"/>
              </a:solidFill>
            </a:endParaRPr>
          </a:p>
          <a:p>
            <a:r>
              <a:rPr lang="de-DE" sz="1200" dirty="0" smtClean="0">
                <a:solidFill>
                  <a:srgbClr val="FFFFFF"/>
                </a:solidFill>
              </a:rPr>
              <a:t>Magelan </a:t>
            </a:r>
            <a:r>
              <a:rPr lang="de-DE" sz="1200" dirty="0">
                <a:solidFill>
                  <a:srgbClr val="FFFFFF"/>
                </a:solidFill>
              </a:rPr>
              <a:t>je sa pet </a:t>
            </a:r>
            <a:r>
              <a:rPr lang="de-DE" sz="1200" dirty="0" err="1">
                <a:solidFill>
                  <a:srgbClr val="FFFFFF"/>
                </a:solidFill>
              </a:rPr>
              <a:t>sićušnih</a:t>
            </a:r>
            <a:r>
              <a:rPr lang="de-DE" sz="1200" dirty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brodića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>
                <a:solidFill>
                  <a:srgbClr val="FFFFFF"/>
                </a:solidFill>
              </a:rPr>
              <a:t>pošao iz Sevilje da obidje oko cele </a:t>
            </a:r>
            <a:r>
              <a:rPr lang="de-DE" sz="1200" dirty="0" err="1">
                <a:solidFill>
                  <a:srgbClr val="FFFFFF"/>
                </a:solidFill>
              </a:rPr>
              <a:t>zemlje</a:t>
            </a:r>
            <a:r>
              <a:rPr lang="de-DE" sz="1200" dirty="0">
                <a:solidFill>
                  <a:srgbClr val="FFFFFF"/>
                </a:solidFill>
              </a:rPr>
              <a:t> </a:t>
            </a:r>
            <a:r>
              <a:rPr lang="de-DE" sz="1200" dirty="0" smtClean="0">
                <a:solidFill>
                  <a:srgbClr val="FFFFFF"/>
                </a:solidFill>
              </a:rPr>
              <a:t>– </a:t>
            </a:r>
            <a:r>
              <a:rPr lang="de-DE" sz="1200" dirty="0" err="1" smtClean="0">
                <a:solidFill>
                  <a:srgbClr val="FFFFFF"/>
                </a:solidFill>
              </a:rPr>
              <a:t>najveličansvenije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putovanje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u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>
                <a:solidFill>
                  <a:srgbClr val="FFFFFF"/>
                </a:solidFill>
              </a:rPr>
              <a:t>istoriji</a:t>
            </a:r>
            <a:r>
              <a:rPr lang="de-DE" sz="1200" dirty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čovečansva</a:t>
            </a:r>
            <a:r>
              <a:rPr lang="de-DE" sz="12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de-DE" sz="1200" dirty="0" smtClean="0">
                <a:solidFill>
                  <a:srgbClr val="FFFFFF"/>
                </a:solidFill>
              </a:rPr>
              <a:t> Na </a:t>
            </a:r>
            <a:r>
              <a:rPr lang="de-DE" sz="1200" dirty="0" err="1" smtClean="0">
                <a:solidFill>
                  <a:srgbClr val="FFFFFF"/>
                </a:solidFill>
              </a:rPr>
              <a:t>put</a:t>
            </a:r>
            <a:r>
              <a:rPr lang="de-DE" sz="1200" dirty="0" smtClean="0">
                <a:solidFill>
                  <a:srgbClr val="FFFFFF"/>
                </a:solidFill>
              </a:rPr>
              <a:t> je </a:t>
            </a:r>
            <a:r>
              <a:rPr lang="de-DE" sz="1200" dirty="0" err="1" smtClean="0">
                <a:solidFill>
                  <a:srgbClr val="FFFFFF"/>
                </a:solidFill>
              </a:rPr>
              <a:t>krenulo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sr-Latn-CS" sz="1200" dirty="0" smtClean="0">
                <a:solidFill>
                  <a:srgbClr val="FFFFFF"/>
                </a:solidFill>
              </a:rPr>
              <a:t>265 </a:t>
            </a:r>
            <a:r>
              <a:rPr lang="de-DE" sz="1200" dirty="0" smtClean="0">
                <a:solidFill>
                  <a:srgbClr val="FFFFFF"/>
                </a:solidFill>
              </a:rPr>
              <a:t>odlučnih </a:t>
            </a:r>
            <a:r>
              <a:rPr lang="de-DE" sz="1200" dirty="0">
                <a:solidFill>
                  <a:srgbClr val="FFFFFF"/>
                </a:solidFill>
              </a:rPr>
              <a:t>ljudi, od kojih se </a:t>
            </a:r>
            <a:r>
              <a:rPr lang="de-DE" sz="1200" dirty="0" err="1" smtClean="0">
                <a:solidFill>
                  <a:srgbClr val="FFFFFF"/>
                </a:solidFill>
              </a:rPr>
              <a:t>tri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godine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kasnije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>
                <a:solidFill>
                  <a:srgbClr val="FFFFFF"/>
                </a:solidFill>
              </a:rPr>
              <a:t>vratilo samo osamnaest na </a:t>
            </a:r>
            <a:r>
              <a:rPr lang="de-DE" sz="1200" dirty="0" err="1" smtClean="0">
                <a:solidFill>
                  <a:srgbClr val="FFFFFF"/>
                </a:solidFill>
              </a:rPr>
              <a:t>jednom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 err="1" smtClean="0">
                <a:solidFill>
                  <a:srgbClr val="FFFFFF"/>
                </a:solidFill>
              </a:rPr>
              <a:t>istrulelom</a:t>
            </a:r>
            <a:r>
              <a:rPr lang="de-DE" sz="1200" dirty="0" smtClean="0">
                <a:solidFill>
                  <a:srgbClr val="FFFFFF"/>
                </a:solidFill>
              </a:rPr>
              <a:t> </a:t>
            </a:r>
            <a:r>
              <a:rPr lang="de-DE" sz="1200" dirty="0">
                <a:solidFill>
                  <a:srgbClr val="FFFFFF"/>
                </a:solidFill>
              </a:rPr>
              <a:t>brodu, </a:t>
            </a:r>
            <a:endParaRPr lang="sr-Latn-CS" sz="1200" dirty="0" smtClean="0">
              <a:solidFill>
                <a:srgbClr val="FFFFFF"/>
              </a:solidFill>
            </a:endParaRPr>
          </a:p>
          <a:p>
            <a:r>
              <a:rPr lang="de-DE" sz="1200" dirty="0" smtClean="0">
                <a:solidFill>
                  <a:srgbClr val="FFFFFF"/>
                </a:solidFill>
              </a:rPr>
              <a:t>ali </a:t>
            </a:r>
            <a:r>
              <a:rPr lang="de-DE" sz="1200" dirty="0">
                <a:solidFill>
                  <a:srgbClr val="FFFFFF"/>
                </a:solidFill>
              </a:rPr>
              <a:t>sa </a:t>
            </a:r>
            <a:r>
              <a:rPr lang="de-DE" sz="1200" dirty="0" smtClean="0">
                <a:solidFill>
                  <a:srgbClr val="FFFFFF"/>
                </a:solidFill>
              </a:rPr>
              <a:t>zastavom </a:t>
            </a:r>
            <a:r>
              <a:rPr lang="de-DE" sz="1200" dirty="0">
                <a:solidFill>
                  <a:srgbClr val="FFFFFF"/>
                </a:solidFill>
              </a:rPr>
              <a:t>najveće pobede istaknutom na katarci...</a:t>
            </a:r>
            <a:r>
              <a:rPr lang="de-DE" sz="1000" dirty="0">
                <a:solidFill>
                  <a:srgbClr val="FF0000"/>
                </a:solidFill>
              </a:rPr>
              <a:t>.</a:t>
            </a:r>
            <a:endParaRPr lang="sr-Latn-CS" sz="1000" dirty="0">
              <a:solidFill>
                <a:srgbClr val="FF0000"/>
              </a:solidFill>
            </a:endParaRPr>
          </a:p>
          <a:p>
            <a:endParaRPr lang="sr-Latn-CS" sz="800" b="1" dirty="0">
              <a:solidFill>
                <a:srgbClr val="FFFF00"/>
              </a:solidFill>
            </a:endParaRPr>
          </a:p>
          <a:p>
            <a:r>
              <a:rPr lang="de-DE" sz="1200" b="1" dirty="0">
                <a:solidFill>
                  <a:srgbClr val="FFFF00"/>
                </a:solidFill>
              </a:rPr>
              <a:t>RENESANSA </a:t>
            </a:r>
            <a:r>
              <a:rPr lang="sr-Latn-CS" sz="1200" b="1" dirty="0" smtClean="0">
                <a:solidFill>
                  <a:srgbClr val="FFFF00"/>
                </a:solidFill>
              </a:rPr>
              <a:t> U EVROPI</a:t>
            </a:r>
            <a:endParaRPr lang="sr-Latn-CS" sz="1200" dirty="0">
              <a:solidFill>
                <a:srgbClr val="FFFF00"/>
              </a:solidFill>
            </a:endParaRPr>
          </a:p>
          <a:p>
            <a:r>
              <a:rPr lang="en-GB" sz="1000" dirty="0" smtClean="0">
                <a:solidFill>
                  <a:srgbClr val="FF0000"/>
                </a:solidFill>
              </a:rPr>
              <a:t>1492</a:t>
            </a:r>
            <a:r>
              <a:rPr lang="en-GB" sz="1000" dirty="0">
                <a:solidFill>
                  <a:srgbClr val="FF0000"/>
                </a:solidFill>
              </a:rPr>
              <a:t>. </a:t>
            </a:r>
            <a:r>
              <a:rPr lang="en-GB" sz="1000" dirty="0" err="1">
                <a:solidFill>
                  <a:srgbClr val="FF0000"/>
                </a:solidFill>
              </a:rPr>
              <a:t>Kolumbo</a:t>
            </a:r>
            <a:r>
              <a:rPr lang="en-GB" sz="1000" dirty="0">
                <a:solidFill>
                  <a:srgbClr val="FF0000"/>
                </a:solidFill>
              </a:rPr>
              <a:t> </a:t>
            </a:r>
            <a:r>
              <a:rPr lang="en-GB" sz="1000" dirty="0" err="1">
                <a:solidFill>
                  <a:srgbClr val="FF0000"/>
                </a:solidFill>
              </a:rPr>
              <a:t>plovi</a:t>
            </a:r>
            <a:r>
              <a:rPr lang="en-GB" sz="1000" dirty="0">
                <a:solidFill>
                  <a:srgbClr val="FF0000"/>
                </a:solidFill>
              </a:rPr>
              <a:t> do </a:t>
            </a:r>
            <a:r>
              <a:rPr lang="en-GB" sz="1000" dirty="0" err="1">
                <a:solidFill>
                  <a:srgbClr val="FF0000"/>
                </a:solidFill>
              </a:rPr>
              <a:t>Amerike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en-GB" sz="1000" dirty="0">
                <a:solidFill>
                  <a:srgbClr val="FF0000"/>
                </a:solidFill>
              </a:rPr>
              <a:t>1494. </a:t>
            </a:r>
            <a:r>
              <a:rPr lang="en-GB" sz="1000" dirty="0" err="1">
                <a:solidFill>
                  <a:srgbClr val="FF0000"/>
                </a:solidFill>
              </a:rPr>
              <a:t>sporazum</a:t>
            </a:r>
            <a:r>
              <a:rPr lang="en-GB" sz="1000" dirty="0">
                <a:solidFill>
                  <a:srgbClr val="FF0000"/>
                </a:solidFill>
              </a:rPr>
              <a:t> u </a:t>
            </a:r>
            <a:r>
              <a:rPr lang="en-GB" sz="1000" dirty="0" err="1" smtClean="0">
                <a:solidFill>
                  <a:srgbClr val="FF0000"/>
                </a:solidFill>
              </a:rPr>
              <a:t>Tordesiljasu</a:t>
            </a:r>
            <a:endParaRPr lang="en-US" sz="1000" dirty="0">
              <a:solidFill>
                <a:srgbClr val="FF0000"/>
              </a:solidFill>
            </a:endParaRPr>
          </a:p>
          <a:p>
            <a:endParaRPr lang="sr-Latn-CS" sz="1000" dirty="0">
              <a:solidFill>
                <a:srgbClr val="FF0000"/>
              </a:solidFill>
            </a:endParaRPr>
          </a:p>
          <a:p>
            <a:r>
              <a:rPr lang="de-DE" sz="1000" dirty="0">
                <a:solidFill>
                  <a:srgbClr val="FF0000"/>
                </a:solidFill>
              </a:rPr>
              <a:t>Bramante 1444 (sv Petar u Rimu 1506)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de-DE" sz="1000" dirty="0">
                <a:solidFill>
                  <a:srgbClr val="FF0000"/>
                </a:solidFill>
              </a:rPr>
              <a:t>Leonardo da Vinci 1452 </a:t>
            </a:r>
            <a:r>
              <a:rPr lang="de-DE" sz="1000" dirty="0" smtClean="0">
                <a:solidFill>
                  <a:srgbClr val="FF0000"/>
                </a:solidFill>
              </a:rPr>
              <a:t>– </a:t>
            </a:r>
            <a:r>
              <a:rPr lang="de-DE" sz="1000" dirty="0">
                <a:solidFill>
                  <a:srgbClr val="FF0000"/>
                </a:solidFill>
              </a:rPr>
              <a:t>1519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de-DE" sz="1000" dirty="0" smtClean="0">
                <a:solidFill>
                  <a:srgbClr val="FF0000"/>
                </a:solidFill>
              </a:rPr>
              <a:t>Albrecht </a:t>
            </a:r>
            <a:r>
              <a:rPr lang="de-DE" sz="1000" dirty="0">
                <a:solidFill>
                  <a:srgbClr val="FF0000"/>
                </a:solidFill>
              </a:rPr>
              <a:t>Durer 1471 – 1528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de-DE" sz="1000" dirty="0" smtClean="0">
                <a:solidFill>
                  <a:srgbClr val="FFFF00"/>
                </a:solidFill>
              </a:rPr>
              <a:t>Michelangelo </a:t>
            </a:r>
            <a:r>
              <a:rPr lang="de-DE" sz="1000" dirty="0">
                <a:solidFill>
                  <a:srgbClr val="FFFF00"/>
                </a:solidFill>
              </a:rPr>
              <a:t>1475 – 1564 (David 1501, Sixtina 1512, Mojsije </a:t>
            </a:r>
            <a:r>
              <a:rPr lang="de-DE" sz="1000" dirty="0" smtClean="0">
                <a:solidFill>
                  <a:srgbClr val="FFFF00"/>
                </a:solidFill>
              </a:rPr>
              <a:t>1513</a:t>
            </a:r>
            <a:r>
              <a:rPr lang="sr-Latn-CS" sz="1000" dirty="0" smtClean="0">
                <a:solidFill>
                  <a:srgbClr val="FFFF00"/>
                </a:solidFill>
              </a:rPr>
              <a:t>, Kupola Sv. Petra 1536</a:t>
            </a:r>
            <a:r>
              <a:rPr lang="de-DE" sz="1000" dirty="0" smtClean="0">
                <a:solidFill>
                  <a:srgbClr val="FFFF00"/>
                </a:solidFill>
              </a:rPr>
              <a:t>)</a:t>
            </a:r>
            <a:endParaRPr lang="en-US" sz="1000" dirty="0">
              <a:solidFill>
                <a:srgbClr val="FFFF00"/>
              </a:solidFill>
            </a:endParaRPr>
          </a:p>
          <a:p>
            <a:r>
              <a:rPr lang="de-DE" sz="1000" dirty="0">
                <a:solidFill>
                  <a:srgbClr val="FF0000"/>
                </a:solidFill>
              </a:rPr>
              <a:t>Papa Julius II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de-DE" sz="1000" dirty="0">
                <a:solidFill>
                  <a:srgbClr val="FF0000"/>
                </a:solidFill>
              </a:rPr>
              <a:t>Rafaello 1483 -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de-DE" sz="1000" dirty="0">
                <a:solidFill>
                  <a:srgbClr val="FF0000"/>
                </a:solidFill>
              </a:rPr>
              <a:t>Ticiano 1488 </a:t>
            </a:r>
            <a:r>
              <a:rPr lang="de-DE" sz="1000" dirty="0" smtClean="0">
                <a:solidFill>
                  <a:srgbClr val="FF0000"/>
                </a:solidFill>
              </a:rPr>
              <a:t>– 1576</a:t>
            </a:r>
            <a:endParaRPr lang="sr-Latn-CS" sz="1000" dirty="0">
              <a:solidFill>
                <a:srgbClr val="FF0000"/>
              </a:solidFill>
            </a:endParaRPr>
          </a:p>
          <a:p>
            <a:r>
              <a:rPr lang="de-DE" sz="1000" dirty="0">
                <a:solidFill>
                  <a:srgbClr val="FF0000"/>
                </a:solidFill>
              </a:rPr>
              <a:t>1487. Bartolomeo Diaz oplovljava Afriku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de-DE" sz="1000" dirty="0">
                <a:solidFill>
                  <a:srgbClr val="FF0000"/>
                </a:solidFill>
              </a:rPr>
              <a:t>1497. Vasco da Gama obilazi Rt Dobre </a:t>
            </a:r>
            <a:r>
              <a:rPr lang="sr-Latn-CS" sz="1000" dirty="0">
                <a:solidFill>
                  <a:srgbClr val="FF0000"/>
                </a:solidFill>
              </a:rPr>
              <a:t>N</a:t>
            </a:r>
            <a:r>
              <a:rPr lang="de-DE" sz="1000" dirty="0">
                <a:solidFill>
                  <a:srgbClr val="FF0000"/>
                </a:solidFill>
              </a:rPr>
              <a:t>ade 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sr-Latn-CS" sz="1000" dirty="0" smtClean="0">
                <a:solidFill>
                  <a:srgbClr val="FFFF00"/>
                </a:solidFill>
              </a:rPr>
              <a:t>Karlo V</a:t>
            </a:r>
            <a:r>
              <a:rPr lang="sr-Latn-CS" sz="1000" dirty="0" smtClean="0"/>
              <a:t>, </a:t>
            </a:r>
            <a:r>
              <a:rPr lang="de-DE" sz="1000" dirty="0" smtClean="0"/>
              <a:t>unuk Isabelle od Castille. 1506</a:t>
            </a:r>
            <a:r>
              <a:rPr lang="de-DE" sz="1000" dirty="0"/>
              <a:t>. u </a:t>
            </a:r>
            <a:r>
              <a:rPr lang="de-DE" sz="1000" dirty="0">
                <a:solidFill>
                  <a:srgbClr val="FFFF00"/>
                </a:solidFill>
              </a:rPr>
              <a:t>6</a:t>
            </a:r>
            <a:r>
              <a:rPr lang="de-DE" sz="1000" dirty="0">
                <a:solidFill>
                  <a:srgbClr val="FF0000"/>
                </a:solidFill>
              </a:rPr>
              <a:t> </a:t>
            </a:r>
            <a:r>
              <a:rPr lang="de-DE" sz="1000" dirty="0"/>
              <a:t>godini života nasledjuje Burgundiju a 1516 postaje kralj </a:t>
            </a:r>
            <a:r>
              <a:rPr lang="de-DE" sz="1000" dirty="0" smtClean="0"/>
              <a:t>Španije</a:t>
            </a:r>
            <a:endParaRPr lang="en-US" sz="1000" dirty="0"/>
          </a:p>
          <a:p>
            <a:r>
              <a:rPr lang="de-DE" sz="1000" dirty="0"/>
              <a:t>1509.</a:t>
            </a:r>
            <a:r>
              <a:rPr lang="de-DE" sz="1000" dirty="0">
                <a:solidFill>
                  <a:srgbClr val="FF0000"/>
                </a:solidFill>
              </a:rPr>
              <a:t> </a:t>
            </a:r>
            <a:r>
              <a:rPr lang="de-DE" sz="1000" dirty="0">
                <a:solidFill>
                  <a:srgbClr val="FFFF00"/>
                </a:solidFill>
              </a:rPr>
              <a:t>Henri </a:t>
            </a:r>
            <a:r>
              <a:rPr lang="de-DE" sz="1000" dirty="0" smtClean="0">
                <a:solidFill>
                  <a:srgbClr val="FFFF00"/>
                </a:solidFill>
              </a:rPr>
              <a:t>VIII</a:t>
            </a:r>
            <a:r>
              <a:rPr lang="sr-Latn-CS" sz="1000" dirty="0" smtClean="0">
                <a:solidFill>
                  <a:srgbClr val="FFFF00"/>
                </a:solidFill>
              </a:rPr>
              <a:t> </a:t>
            </a:r>
            <a:r>
              <a:rPr lang="de-DE" sz="1000" dirty="0" smtClean="0"/>
              <a:t>postaje </a:t>
            </a:r>
            <a:r>
              <a:rPr lang="de-DE" sz="1000" dirty="0" err="1"/>
              <a:t>kralj</a:t>
            </a:r>
            <a:r>
              <a:rPr lang="de-DE" sz="1000" dirty="0"/>
              <a:t> </a:t>
            </a:r>
            <a:r>
              <a:rPr lang="de-DE" sz="1000" dirty="0" err="1" smtClean="0"/>
              <a:t>Engleske</a:t>
            </a:r>
            <a:r>
              <a:rPr lang="de-DE" sz="1000" dirty="0" smtClean="0"/>
              <a:t> </a:t>
            </a:r>
            <a:r>
              <a:rPr lang="de-DE" sz="1000" dirty="0"/>
              <a:t>u </a:t>
            </a:r>
            <a:r>
              <a:rPr lang="de-DE" sz="1000" dirty="0">
                <a:solidFill>
                  <a:srgbClr val="FFFF00"/>
                </a:solidFill>
              </a:rPr>
              <a:t>17</a:t>
            </a:r>
            <a:r>
              <a:rPr lang="de-DE" sz="1000" dirty="0">
                <a:solidFill>
                  <a:srgbClr val="FF0000"/>
                </a:solidFill>
              </a:rPr>
              <a:t> </a:t>
            </a:r>
            <a:r>
              <a:rPr lang="de-DE" sz="1000" dirty="0"/>
              <a:t>godini. </a:t>
            </a:r>
            <a:r>
              <a:rPr lang="en-GB" sz="1000" dirty="0" err="1"/>
              <a:t>Njegova</a:t>
            </a:r>
            <a:r>
              <a:rPr lang="en-GB" sz="1000" dirty="0"/>
              <a:t> </a:t>
            </a:r>
            <a:r>
              <a:rPr lang="en-GB" sz="1000" dirty="0" err="1"/>
              <a:t>prva</a:t>
            </a:r>
            <a:r>
              <a:rPr lang="en-GB" sz="1000" dirty="0"/>
              <a:t> </a:t>
            </a:r>
            <a:r>
              <a:rPr lang="en-GB" sz="1000" dirty="0" err="1"/>
              <a:t>žena</a:t>
            </a:r>
            <a:r>
              <a:rPr lang="en-GB" sz="1000" dirty="0"/>
              <a:t> je </a:t>
            </a:r>
            <a:r>
              <a:rPr lang="en-GB" sz="1000" dirty="0" err="1"/>
              <a:t>bila</a:t>
            </a:r>
            <a:r>
              <a:rPr lang="en-GB" sz="1000" dirty="0"/>
              <a:t> </a:t>
            </a:r>
            <a:r>
              <a:rPr lang="en-GB" sz="1000" dirty="0" smtClean="0"/>
              <a:t>Catherine </a:t>
            </a:r>
            <a:r>
              <a:rPr lang="en-GB" sz="1000" dirty="0"/>
              <a:t>of Aragon – </a:t>
            </a:r>
            <a:r>
              <a:rPr lang="en-GB" sz="1000" dirty="0" err="1"/>
              <a:t>kćerka</a:t>
            </a:r>
            <a:r>
              <a:rPr lang="en-GB" sz="1000" dirty="0"/>
              <a:t> </a:t>
            </a:r>
            <a:r>
              <a:rPr lang="en-GB" sz="1000" dirty="0" err="1"/>
              <a:t>Isabele</a:t>
            </a:r>
            <a:r>
              <a:rPr lang="en-GB" sz="1000" dirty="0"/>
              <a:t> I </a:t>
            </a:r>
            <a:r>
              <a:rPr lang="en-GB" sz="1000" dirty="0" smtClean="0"/>
              <a:t>od </a:t>
            </a:r>
            <a:r>
              <a:rPr lang="en-GB" sz="1000" dirty="0" err="1" smtClean="0"/>
              <a:t>Castille</a:t>
            </a:r>
            <a:r>
              <a:rPr lang="en-GB" sz="1000" dirty="0" smtClean="0"/>
              <a:t> </a:t>
            </a:r>
            <a:endParaRPr lang="en-US" sz="1000" dirty="0"/>
          </a:p>
          <a:p>
            <a:r>
              <a:rPr lang="en-GB" sz="1000" dirty="0"/>
              <a:t>1515.</a:t>
            </a:r>
            <a:r>
              <a:rPr lang="en-GB" sz="1000" dirty="0">
                <a:solidFill>
                  <a:srgbClr val="FF0000"/>
                </a:solidFill>
              </a:rPr>
              <a:t> </a:t>
            </a:r>
            <a:r>
              <a:rPr lang="en-GB" sz="1000" dirty="0">
                <a:solidFill>
                  <a:srgbClr val="FFFF00"/>
                </a:solidFill>
              </a:rPr>
              <a:t>Francois I </a:t>
            </a:r>
            <a:r>
              <a:rPr lang="sr-Latn-CS" sz="1000" dirty="0" smtClean="0"/>
              <a:t>u</a:t>
            </a:r>
            <a:r>
              <a:rPr lang="sr-Latn-CS" sz="1000" dirty="0" smtClean="0">
                <a:solidFill>
                  <a:srgbClr val="FF0000"/>
                </a:solidFill>
              </a:rPr>
              <a:t> </a:t>
            </a:r>
            <a:r>
              <a:rPr lang="sr-Latn-CS" sz="1000" dirty="0" smtClean="0">
                <a:solidFill>
                  <a:srgbClr val="FFFF00"/>
                </a:solidFill>
              </a:rPr>
              <a:t>21</a:t>
            </a:r>
            <a:r>
              <a:rPr lang="sr-Latn-CS" sz="1000" dirty="0" smtClean="0">
                <a:solidFill>
                  <a:srgbClr val="FF0000"/>
                </a:solidFill>
              </a:rPr>
              <a:t> </a:t>
            </a:r>
            <a:r>
              <a:rPr lang="sr-Latn-CS" sz="1000" dirty="0" smtClean="0"/>
              <a:t>godini </a:t>
            </a:r>
            <a:r>
              <a:rPr lang="en-GB" sz="1000" dirty="0" err="1" smtClean="0"/>
              <a:t>postaje</a:t>
            </a:r>
            <a:r>
              <a:rPr lang="en-GB" sz="1000" dirty="0" smtClean="0"/>
              <a:t> </a:t>
            </a:r>
            <a:r>
              <a:rPr lang="en-GB" sz="1000" dirty="0" err="1"/>
              <a:t>kralj</a:t>
            </a:r>
            <a:r>
              <a:rPr lang="en-GB" sz="1000" dirty="0"/>
              <a:t> </a:t>
            </a:r>
            <a:r>
              <a:rPr lang="en-GB" sz="1000" dirty="0" err="1"/>
              <a:t>Francuske</a:t>
            </a:r>
            <a:r>
              <a:rPr lang="en-GB" sz="1000" dirty="0"/>
              <a:t> (12. </a:t>
            </a:r>
            <a:r>
              <a:rPr lang="en-GB" sz="1000" dirty="0" err="1"/>
              <a:t>sept</a:t>
            </a:r>
            <a:r>
              <a:rPr lang="en-GB" sz="1000" dirty="0"/>
              <a:t>. 1494 – 31. mart </a:t>
            </a:r>
            <a:r>
              <a:rPr lang="en-GB" sz="1000" dirty="0" smtClean="0"/>
              <a:t>1547)</a:t>
            </a:r>
            <a:endParaRPr lang="en-US" sz="1000" dirty="0"/>
          </a:p>
          <a:p>
            <a:endParaRPr lang="de-DE" sz="1000" dirty="0" smtClean="0">
              <a:solidFill>
                <a:srgbClr val="FF0000"/>
              </a:solidFill>
            </a:endParaRPr>
          </a:p>
          <a:p>
            <a:r>
              <a:rPr lang="de-DE" sz="1000" dirty="0" smtClean="0">
                <a:solidFill>
                  <a:srgbClr val="FF0000"/>
                </a:solidFill>
              </a:rPr>
              <a:t>1517</a:t>
            </a:r>
            <a:r>
              <a:rPr lang="de-DE" sz="1000" dirty="0">
                <a:solidFill>
                  <a:srgbClr val="FF0000"/>
                </a:solidFill>
              </a:rPr>
              <a:t>. Martin Luther u </a:t>
            </a:r>
            <a:r>
              <a:rPr lang="de-DE" sz="1000" dirty="0" smtClean="0">
                <a:solidFill>
                  <a:srgbClr val="FF0000"/>
                </a:solidFill>
              </a:rPr>
              <a:t>Nemackoj </a:t>
            </a:r>
            <a:r>
              <a:rPr lang="de-DE" sz="1000" dirty="0" smtClean="0">
                <a:solidFill>
                  <a:srgbClr val="FFFF00"/>
                </a:solidFill>
              </a:rPr>
              <a:t>(95 teza</a:t>
            </a:r>
            <a:r>
              <a:rPr lang="de-DE" sz="1000" dirty="0" smtClean="0">
                <a:solidFill>
                  <a:srgbClr val="FF0000"/>
                </a:solidFill>
              </a:rPr>
              <a:t>) na crkvi u Wittembergu</a:t>
            </a:r>
          </a:p>
          <a:p>
            <a:r>
              <a:rPr lang="de-DE" sz="1000" dirty="0" smtClean="0">
                <a:solidFill>
                  <a:srgbClr val="FF0000"/>
                </a:solidFill>
              </a:rPr>
              <a:t>1518. </a:t>
            </a:r>
            <a:r>
              <a:rPr lang="de-DE" sz="1000" dirty="0" err="1" smtClean="0">
                <a:solidFill>
                  <a:srgbClr val="FF0000"/>
                </a:solidFill>
              </a:rPr>
              <a:t>Erazmo</a:t>
            </a:r>
            <a:r>
              <a:rPr lang="de-DE" sz="1000" dirty="0" smtClean="0">
                <a:solidFill>
                  <a:srgbClr val="FF0000"/>
                </a:solidFill>
              </a:rPr>
              <a:t> </a:t>
            </a:r>
            <a:r>
              <a:rPr lang="de-DE" sz="1000" dirty="0" err="1" smtClean="0">
                <a:solidFill>
                  <a:srgbClr val="FF0000"/>
                </a:solidFill>
              </a:rPr>
              <a:t>Roterdamski</a:t>
            </a:r>
            <a:r>
              <a:rPr lang="de-DE" sz="1000" dirty="0" smtClean="0">
                <a:solidFill>
                  <a:srgbClr val="FF0000"/>
                </a:solidFill>
              </a:rPr>
              <a:t> </a:t>
            </a:r>
            <a:r>
              <a:rPr lang="de-DE" sz="1000" dirty="0" err="1" smtClean="0">
                <a:solidFill>
                  <a:srgbClr val="FF0000"/>
                </a:solidFill>
              </a:rPr>
              <a:t>piše</a:t>
            </a:r>
            <a:r>
              <a:rPr lang="de-DE" sz="1000" dirty="0" smtClean="0">
                <a:solidFill>
                  <a:srgbClr val="FF0000"/>
                </a:solidFill>
              </a:rPr>
              <a:t> </a:t>
            </a:r>
            <a:r>
              <a:rPr lang="de-DE" sz="1000" dirty="0" err="1" smtClean="0">
                <a:solidFill>
                  <a:srgbClr val="FF0000"/>
                </a:solidFill>
              </a:rPr>
              <a:t>Pohvalu</a:t>
            </a:r>
            <a:r>
              <a:rPr lang="de-DE" sz="1000" dirty="0" smtClean="0">
                <a:solidFill>
                  <a:srgbClr val="FF0000"/>
                </a:solidFill>
              </a:rPr>
              <a:t> </a:t>
            </a:r>
            <a:r>
              <a:rPr lang="de-DE" sz="1000" dirty="0" err="1" smtClean="0">
                <a:solidFill>
                  <a:srgbClr val="FF0000"/>
                </a:solidFill>
              </a:rPr>
              <a:t>ludosti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en-GB" sz="1000" b="1" u="sng" dirty="0" smtClean="0">
                <a:solidFill>
                  <a:srgbClr val="FFFF00"/>
                </a:solidFill>
              </a:rPr>
              <a:t>1519. </a:t>
            </a:r>
            <a:r>
              <a:rPr lang="en-GB" sz="1000" b="1" u="sng" dirty="0" err="1">
                <a:solidFill>
                  <a:srgbClr val="FFFF00"/>
                </a:solidFill>
              </a:rPr>
              <a:t>Magelan</a:t>
            </a:r>
            <a:r>
              <a:rPr lang="en-GB" sz="1000" b="1" u="sng" dirty="0">
                <a:solidFill>
                  <a:srgbClr val="FFFF00"/>
                </a:solidFill>
              </a:rPr>
              <a:t> </a:t>
            </a:r>
            <a:r>
              <a:rPr lang="en-GB" sz="1000" b="1" u="sng" dirty="0" err="1">
                <a:solidFill>
                  <a:srgbClr val="FFFF00"/>
                </a:solidFill>
              </a:rPr>
              <a:t>polazi</a:t>
            </a:r>
            <a:r>
              <a:rPr lang="en-GB" sz="1000" b="1" u="sng" dirty="0">
                <a:solidFill>
                  <a:srgbClr val="FFFF00"/>
                </a:solidFill>
              </a:rPr>
              <a:t> </a:t>
            </a:r>
            <a:r>
              <a:rPr lang="en-GB" sz="1000" b="1" u="sng" dirty="0" err="1">
                <a:solidFill>
                  <a:srgbClr val="FFFF00"/>
                </a:solidFill>
              </a:rPr>
              <a:t>na</a:t>
            </a:r>
            <a:r>
              <a:rPr lang="en-GB" sz="1000" b="1" u="sng" dirty="0">
                <a:solidFill>
                  <a:srgbClr val="FFFF00"/>
                </a:solidFill>
              </a:rPr>
              <a:t> put </a:t>
            </a:r>
            <a:r>
              <a:rPr lang="en-GB" sz="1000" b="1" u="sng" dirty="0" err="1">
                <a:solidFill>
                  <a:srgbClr val="FFFF00"/>
                </a:solidFill>
              </a:rPr>
              <a:t>oko</a:t>
            </a:r>
            <a:r>
              <a:rPr lang="en-GB" sz="1000" b="1" u="sng" dirty="0">
                <a:solidFill>
                  <a:srgbClr val="FFFF00"/>
                </a:solidFill>
              </a:rPr>
              <a:t> </a:t>
            </a:r>
            <a:r>
              <a:rPr lang="en-GB" sz="1000" b="1" u="sng" dirty="0" err="1">
                <a:solidFill>
                  <a:srgbClr val="FFFF00"/>
                </a:solidFill>
              </a:rPr>
              <a:t>sveta</a:t>
            </a:r>
            <a:endParaRPr lang="en-US" sz="1000" dirty="0">
              <a:solidFill>
                <a:srgbClr val="FFFF00"/>
              </a:solidFill>
            </a:endParaRPr>
          </a:p>
          <a:p>
            <a:endParaRPr lang="en-GB" sz="1000" dirty="0" smtClean="0">
              <a:solidFill>
                <a:srgbClr val="FF0000"/>
              </a:solidFill>
            </a:endParaRPr>
          </a:p>
          <a:p>
            <a:r>
              <a:rPr lang="en-GB" sz="1000" dirty="0" smtClean="0">
                <a:solidFill>
                  <a:srgbClr val="FF0000"/>
                </a:solidFill>
              </a:rPr>
              <a:t>1520</a:t>
            </a:r>
            <a:r>
              <a:rPr lang="en-GB" sz="1000" dirty="0">
                <a:solidFill>
                  <a:srgbClr val="FF0000"/>
                </a:solidFill>
              </a:rPr>
              <a:t>. </a:t>
            </a:r>
            <a:r>
              <a:rPr lang="en-GB" sz="1000" dirty="0" err="1">
                <a:solidFill>
                  <a:srgbClr val="FF0000"/>
                </a:solidFill>
              </a:rPr>
              <a:t>Sulejman</a:t>
            </a:r>
            <a:r>
              <a:rPr lang="en-GB" sz="1000" dirty="0">
                <a:solidFill>
                  <a:srgbClr val="FF0000"/>
                </a:solidFill>
              </a:rPr>
              <a:t> </a:t>
            </a:r>
            <a:r>
              <a:rPr lang="en-GB" sz="1000" dirty="0" err="1">
                <a:solidFill>
                  <a:srgbClr val="FF0000"/>
                </a:solidFill>
              </a:rPr>
              <a:t>Veličanstveni</a:t>
            </a:r>
            <a:r>
              <a:rPr lang="en-GB" sz="1000" dirty="0">
                <a:solidFill>
                  <a:srgbClr val="FF0000"/>
                </a:solidFill>
              </a:rPr>
              <a:t> </a:t>
            </a:r>
            <a:r>
              <a:rPr lang="en-GB" sz="1000" dirty="0" err="1">
                <a:solidFill>
                  <a:srgbClr val="FF0000"/>
                </a:solidFill>
              </a:rPr>
              <a:t>postaje</a:t>
            </a:r>
            <a:r>
              <a:rPr lang="en-GB" sz="1000" dirty="0">
                <a:solidFill>
                  <a:srgbClr val="FF0000"/>
                </a:solidFill>
              </a:rPr>
              <a:t> sultan </a:t>
            </a:r>
            <a:r>
              <a:rPr lang="en-GB" sz="1000" dirty="0" err="1">
                <a:solidFill>
                  <a:srgbClr val="FF0000"/>
                </a:solidFill>
              </a:rPr>
              <a:t>Otomanskog</a:t>
            </a:r>
            <a:r>
              <a:rPr lang="en-GB" sz="1000" dirty="0">
                <a:solidFill>
                  <a:srgbClr val="FF0000"/>
                </a:solidFill>
              </a:rPr>
              <a:t> </a:t>
            </a:r>
            <a:r>
              <a:rPr lang="en-GB" sz="1000" dirty="0" err="1">
                <a:solidFill>
                  <a:srgbClr val="FF0000"/>
                </a:solidFill>
              </a:rPr>
              <a:t>carstva</a:t>
            </a:r>
            <a:r>
              <a:rPr lang="en-GB" sz="1000" dirty="0">
                <a:solidFill>
                  <a:srgbClr val="FF0000"/>
                </a:solidFill>
              </a:rPr>
              <a:t> (1495 – 1566) u </a:t>
            </a:r>
            <a:r>
              <a:rPr lang="en-GB" sz="1000" dirty="0">
                <a:solidFill>
                  <a:srgbClr val="FFFF00"/>
                </a:solidFill>
              </a:rPr>
              <a:t>25</a:t>
            </a:r>
            <a:r>
              <a:rPr lang="en-GB" sz="1000" dirty="0">
                <a:solidFill>
                  <a:srgbClr val="FF0000"/>
                </a:solidFill>
              </a:rPr>
              <a:t> </a:t>
            </a:r>
            <a:r>
              <a:rPr lang="en-GB" sz="1000" dirty="0" err="1">
                <a:solidFill>
                  <a:srgbClr val="FF0000"/>
                </a:solidFill>
              </a:rPr>
              <a:t>godini</a:t>
            </a:r>
            <a:r>
              <a:rPr lang="en-GB" sz="1000" dirty="0">
                <a:solidFill>
                  <a:srgbClr val="FF0000"/>
                </a:solidFill>
              </a:rPr>
              <a:t> </a:t>
            </a:r>
            <a:r>
              <a:rPr lang="en-GB" sz="1000" dirty="0" err="1">
                <a:solidFill>
                  <a:srgbClr val="FF0000"/>
                </a:solidFill>
              </a:rPr>
              <a:t>života</a:t>
            </a:r>
            <a:r>
              <a:rPr lang="en-GB" sz="1000" dirty="0">
                <a:solidFill>
                  <a:srgbClr val="FF0000"/>
                </a:solidFill>
              </a:rPr>
              <a:t>.</a:t>
            </a:r>
            <a:endParaRPr lang="en-US" sz="1000" dirty="0">
              <a:solidFill>
                <a:srgbClr val="FF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sr-Latn-C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2645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7" name="Picture 6" descr="OrteliusWorldMap1570 (1)2.jpg"/>
          <p:cNvPicPr>
            <a:picLocks noChangeAspect="1"/>
          </p:cNvPicPr>
          <p:nvPr/>
        </p:nvPicPr>
        <p:blipFill>
          <a:blip r:embed="rId3" cstate="print"/>
          <a:srcRect l="621" r="531"/>
          <a:stretch>
            <a:fillRect/>
          </a:stretch>
        </p:blipFill>
        <p:spPr>
          <a:xfrm>
            <a:off x="1153235" y="0"/>
            <a:ext cx="7472150" cy="5148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77479"/>
            <a:ext cx="135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1570 </a:t>
            </a:r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g.</a:t>
            </a: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0" y="4027093"/>
            <a:ext cx="1243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1000" dirty="0" smtClean="0">
                <a:solidFill>
                  <a:srgbClr val="FF0000"/>
                </a:solidFill>
              </a:rPr>
              <a:t>Abraham </a:t>
            </a:r>
            <a:r>
              <a:rPr lang="en-US" sz="1000" dirty="0" err="1" smtClean="0">
                <a:solidFill>
                  <a:srgbClr val="FF0000"/>
                </a:solidFill>
              </a:rPr>
              <a:t>Ortelius</a:t>
            </a:r>
            <a:endParaRPr lang="en-US" sz="1000" dirty="0" smtClean="0">
              <a:solidFill>
                <a:srgbClr val="FF0000"/>
              </a:solidFill>
            </a:endParaRPr>
          </a:p>
          <a:p>
            <a:pPr algn="l" eaLnBrk="1" hangingPunct="1"/>
            <a:r>
              <a:rPr lang="en-US" sz="1000" dirty="0" err="1" smtClean="0">
                <a:hlinkClick r:id="rId4" tooltip="Theatrum Orbis Terrarum"/>
              </a:rPr>
              <a:t>Theatrum</a:t>
            </a:r>
            <a:r>
              <a:rPr lang="en-US" sz="1000" dirty="0" smtClean="0">
                <a:hlinkClick r:id="rId4" tooltip="Theatrum Orbis Terrarum"/>
              </a:rPr>
              <a:t> </a:t>
            </a:r>
            <a:r>
              <a:rPr lang="en-US" sz="1000" dirty="0" err="1" smtClean="0">
                <a:hlinkClick r:id="rId4" tooltip="Theatrum Orbis Terrarum"/>
              </a:rPr>
              <a:t>Orbis</a:t>
            </a:r>
            <a:r>
              <a:rPr lang="en-US" sz="1000" dirty="0" smtClean="0">
                <a:hlinkClick r:id="rId4" tooltip="Theatrum Orbis Terrarum"/>
              </a:rPr>
              <a:t> </a:t>
            </a:r>
            <a:r>
              <a:rPr lang="en-US" sz="1000" dirty="0" err="1" smtClean="0">
                <a:hlinkClick r:id="rId4" tooltip="Theatrum Orbis Terrarum"/>
              </a:rPr>
              <a:t>Terrarum</a:t>
            </a:r>
            <a:endParaRPr lang="en-US" sz="1000" dirty="0" smtClean="0">
              <a:solidFill>
                <a:srgbClr val="FF0000"/>
              </a:solidFill>
            </a:endParaRPr>
          </a:p>
          <a:p>
            <a:pPr algn="l" eaLnBrk="1" hangingPunct="1"/>
            <a:r>
              <a:rPr lang="en-US" sz="1000" dirty="0" smtClean="0">
                <a:solidFill>
                  <a:srgbClr val="FF0000"/>
                </a:solidFill>
              </a:rPr>
              <a:t>“</a:t>
            </a:r>
            <a:r>
              <a:rPr lang="en-US" sz="1000" dirty="0" err="1" smtClean="0">
                <a:solidFill>
                  <a:srgbClr val="FF0000"/>
                </a:solidFill>
              </a:rPr>
              <a:t>Prikaz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 err="1" smtClean="0">
                <a:solidFill>
                  <a:srgbClr val="FF0000"/>
                </a:solidFill>
              </a:rPr>
              <a:t>sveta</a:t>
            </a:r>
            <a:r>
              <a:rPr lang="en-US" sz="1000" dirty="0" smtClean="0">
                <a:solidFill>
                  <a:srgbClr val="FF0000"/>
                </a:solidFill>
              </a:rPr>
              <a:t>”</a:t>
            </a:r>
          </a:p>
          <a:p>
            <a:pPr algn="l" eaLnBrk="1" hangingPunct="1"/>
            <a:endParaRPr lang="en-US" sz="1000" dirty="0" smtClean="0">
              <a:solidFill>
                <a:srgbClr val="FF0000"/>
              </a:solidFill>
            </a:endParaRPr>
          </a:p>
          <a:p>
            <a:pPr algn="l" eaLnBrk="1" hangingPunct="1"/>
            <a:r>
              <a:rPr lang="en-US" sz="1000" dirty="0" smtClean="0">
                <a:solidFill>
                  <a:srgbClr val="FF0000"/>
                </a:solidFill>
              </a:rPr>
              <a:t>(</a:t>
            </a:r>
            <a:r>
              <a:rPr lang="sr-Latn-CS" sz="1000" dirty="0" smtClean="0">
                <a:solidFill>
                  <a:srgbClr val="FF0000"/>
                </a:solidFill>
              </a:rPr>
              <a:t>Nova karta sveta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89445" name="Text Box 5"/>
          <p:cNvSpPr txBox="1">
            <a:spLocks noChangeArrowheads="1"/>
          </p:cNvSpPr>
          <p:nvPr/>
        </p:nvSpPr>
        <p:spPr bwMode="auto">
          <a:xfrm>
            <a:off x="1" y="4519205"/>
            <a:ext cx="113006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 smtClean="0"/>
              <a:t>Bazilika Svetog </a:t>
            </a:r>
            <a:r>
              <a:rPr lang="sr-Latn-CS" sz="1000" dirty="0"/>
              <a:t>Petra u </a:t>
            </a:r>
            <a:r>
              <a:rPr lang="sr-Latn-CS" sz="1000" dirty="0" smtClean="0"/>
              <a:t>Rimu</a:t>
            </a:r>
          </a:p>
          <a:p>
            <a:pPr algn="l" eaLnBrk="1" hangingPunct="1">
              <a:spcBef>
                <a:spcPct val="50000"/>
              </a:spcBef>
            </a:pPr>
            <a:r>
              <a:rPr lang="sr-Latn-CS" sz="1000" dirty="0" smtClean="0"/>
              <a:t>42/137m</a:t>
            </a:r>
          </a:p>
        </p:txBody>
      </p:sp>
      <p:pic>
        <p:nvPicPr>
          <p:cNvPr id="6" name="Picture 4" descr="san pietro r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780" y="0"/>
            <a:ext cx="6864441" cy="51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1511300" y="60325"/>
            <a:ext cx="6121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sr-Latn-CS" sz="1400" dirty="0"/>
              <a:t>VAJARI, ARHITEKTE, SLIKARI, PESNICI....</a:t>
            </a:r>
            <a:endParaRPr lang="sr-Latn-CS" sz="1200" dirty="0"/>
          </a:p>
          <a:p>
            <a:pPr eaLnBrk="1" hangingPunct="1"/>
            <a:endParaRPr lang="sr-Latn-CS" sz="1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87141" name="Text Box 5"/>
          <p:cNvSpPr txBox="1">
            <a:spLocks noChangeArrowheads="1"/>
          </p:cNvSpPr>
          <p:nvPr/>
        </p:nvSpPr>
        <p:spPr bwMode="auto">
          <a:xfrm>
            <a:off x="1929607" y="4871264"/>
            <a:ext cx="52847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r-Latn-CS" sz="1200" b="1" dirty="0">
                <a:effectLst>
                  <a:outerShdw blurRad="38100" dist="38100" dir="2700000" algn="tl">
                    <a:srgbClr val="808080"/>
                  </a:outerShdw>
                </a:effectLst>
                <a:ea typeface="+mn-ea"/>
              </a:rPr>
              <a:t>VISOKA RENESANSA</a:t>
            </a:r>
            <a:endParaRPr lang="en-US" sz="1200" b="1" dirty="0">
              <a:effectLst>
                <a:outerShdw blurRad="38100" dist="38100" dir="2700000" algn="tl">
                  <a:srgbClr val="808080"/>
                </a:outerShdw>
              </a:effectLst>
              <a:ea typeface="+mn-ea"/>
            </a:endParaRPr>
          </a:p>
        </p:txBody>
      </p:sp>
      <p:sp>
        <p:nvSpPr>
          <p:cNvPr id="987142" name="Text Box 6"/>
          <p:cNvSpPr txBox="1">
            <a:spLocks noChangeArrowheads="1"/>
          </p:cNvSpPr>
          <p:nvPr/>
        </p:nvSpPr>
        <p:spPr bwMode="auto">
          <a:xfrm>
            <a:off x="1757363" y="141288"/>
            <a:ext cx="56292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3300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r-Latn-CS" sz="1200" b="1" dirty="0">
                <a:effectLst>
                  <a:outerShdw blurRad="38100" dist="38100" dir="2700000" algn="tl">
                    <a:srgbClr val="808080"/>
                  </a:outerShdw>
                </a:effectLst>
                <a:ea typeface="+mn-ea"/>
              </a:rPr>
              <a:t>MAGELANOVI SAVREMENICI</a:t>
            </a:r>
            <a:endParaRPr lang="en-US" sz="1200" b="1" dirty="0">
              <a:effectLst>
                <a:outerShdw blurRad="38100" dist="38100" dir="2700000" algn="tl">
                  <a:srgbClr val="808080"/>
                </a:outerShdw>
              </a:effectLst>
              <a:ea typeface="+mn-ea"/>
            </a:endParaRPr>
          </a:p>
        </p:txBody>
      </p:sp>
      <p:sp>
        <p:nvSpPr>
          <p:cNvPr id="987146" name="Text Box 10"/>
          <p:cNvSpPr txBox="1">
            <a:spLocks noChangeArrowheads="1"/>
          </p:cNvSpPr>
          <p:nvPr/>
        </p:nvSpPr>
        <p:spPr bwMode="auto">
          <a:xfrm>
            <a:off x="2776897" y="4519195"/>
            <a:ext cx="1079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800" smtClean="0"/>
              <a:t>Tiziano</a:t>
            </a:r>
            <a:endParaRPr lang="en-US" sz="800" dirty="0"/>
          </a:p>
        </p:txBody>
      </p:sp>
      <p:pic>
        <p:nvPicPr>
          <p:cNvPr id="22" name="Picture 4" descr="s-pietro-vatic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8962" y="3845916"/>
            <a:ext cx="1823332" cy="69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9"/>
          <p:cNvGrpSpPr/>
          <p:nvPr/>
        </p:nvGrpSpPr>
        <p:grpSpPr>
          <a:xfrm>
            <a:off x="931645" y="465826"/>
            <a:ext cx="1682144" cy="2534950"/>
            <a:chOff x="931645" y="465826"/>
            <a:chExt cx="1682144" cy="2534950"/>
          </a:xfrm>
        </p:grpSpPr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931645" y="465826"/>
              <a:ext cx="1536460" cy="2276237"/>
              <a:chOff x="1618" y="1574"/>
              <a:chExt cx="1814" cy="2679"/>
            </a:xfrm>
          </p:grpSpPr>
          <p:sp>
            <p:nvSpPr>
              <p:cNvPr id="26" name="Rectangle 19"/>
              <p:cNvSpPr>
                <a:spLocks noChangeArrowheads="1"/>
              </p:cNvSpPr>
              <p:nvPr/>
            </p:nvSpPr>
            <p:spPr bwMode="auto">
              <a:xfrm>
                <a:off x="1618" y="1574"/>
                <a:ext cx="1814" cy="2679"/>
              </a:xfrm>
              <a:prstGeom prst="rect">
                <a:avLst/>
              </a:prstGeom>
              <a:solidFill>
                <a:srgbClr val="76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7" name="Picture 20" descr="Mona_Lis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11" y="1653"/>
                <a:ext cx="1626" cy="2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1889604" y="2785332"/>
              <a:ext cx="72418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sr-Latn-CS" sz="800" dirty="0"/>
                <a:t>Leonardo</a:t>
              </a:r>
              <a:endParaRPr lang="en-US" sz="800" dirty="0"/>
            </a:p>
          </p:txBody>
        </p:sp>
      </p:grpSp>
      <p:sp>
        <p:nvSpPr>
          <p:cNvPr id="28" name="Rectangle 3" descr="Tizian_078"/>
          <p:cNvSpPr>
            <a:spLocks noGrp="1" noChangeAspect="1" noChangeArrowheads="1"/>
          </p:cNvSpPr>
          <p:nvPr isPhoto="1"/>
        </p:nvSpPr>
        <p:spPr bwMode="auto">
          <a:xfrm>
            <a:off x="2803585" y="2064319"/>
            <a:ext cx="1779678" cy="226634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0"/>
          <p:cNvGrpSpPr/>
          <p:nvPr/>
        </p:nvGrpSpPr>
        <p:grpSpPr>
          <a:xfrm>
            <a:off x="4865298" y="2045225"/>
            <a:ext cx="1647076" cy="2733295"/>
            <a:chOff x="4865298" y="2045225"/>
            <a:chExt cx="1647076" cy="2733295"/>
          </a:xfrm>
        </p:grpSpPr>
        <p:pic>
          <p:nvPicPr>
            <p:cNvPr id="30" name="Picture 15" descr="durer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298" y="2045225"/>
              <a:ext cx="1647076" cy="2276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6"/>
            <p:cNvSpPr txBox="1">
              <a:spLocks noChangeArrowheads="1"/>
            </p:cNvSpPr>
            <p:nvPr/>
          </p:nvSpPr>
          <p:spPr bwMode="auto">
            <a:xfrm>
              <a:off x="4868563" y="4563076"/>
              <a:ext cx="61783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sr-Latn-CS" sz="800" dirty="0"/>
                <a:t>D</a:t>
              </a:r>
              <a:r>
                <a:rPr lang="en-US" sz="800" dirty="0"/>
                <a:t>ü</a:t>
              </a:r>
              <a:r>
                <a:rPr lang="sr-Latn-CS" sz="800" dirty="0"/>
                <a:t>rer</a:t>
              </a:r>
              <a:endParaRPr lang="en-US" sz="800" dirty="0"/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-25878" y="1677723"/>
            <a:ext cx="1647647" cy="3468197"/>
            <a:chOff x="184" y="175"/>
            <a:chExt cx="972" cy="2257"/>
          </a:xfrm>
        </p:grpSpPr>
        <p:pic>
          <p:nvPicPr>
            <p:cNvPr id="33" name="Picture 8" descr="david tr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4" y="175"/>
              <a:ext cx="951" cy="2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9"/>
            <p:cNvSpPr txBox="1">
              <a:spLocks noChangeArrowheads="1"/>
            </p:cNvSpPr>
            <p:nvPr/>
          </p:nvSpPr>
          <p:spPr bwMode="auto">
            <a:xfrm>
              <a:off x="476" y="2296"/>
              <a:ext cx="68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sr-Latn-CS" sz="800" dirty="0"/>
                <a:t>Michelangelo</a:t>
              </a:r>
              <a:endParaRPr lang="en-US" sz="800" dirty="0"/>
            </a:p>
          </p:txBody>
        </p:sp>
      </p:grpSp>
      <p:grpSp>
        <p:nvGrpSpPr>
          <p:cNvPr id="6" name="Group 41"/>
          <p:cNvGrpSpPr/>
          <p:nvPr/>
        </p:nvGrpSpPr>
        <p:grpSpPr>
          <a:xfrm>
            <a:off x="6728606" y="638355"/>
            <a:ext cx="1871930" cy="2938328"/>
            <a:chOff x="6728606" y="638355"/>
            <a:chExt cx="1871930" cy="2938328"/>
          </a:xfrm>
        </p:grpSpPr>
        <p:pic>
          <p:nvPicPr>
            <p:cNvPr id="36" name="Picture 12" descr="rafaelo Madonna-Poster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242" y="638355"/>
              <a:ext cx="1794294" cy="26569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6728606" y="3361239"/>
              <a:ext cx="81950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sr-Latn-CS" sz="800" dirty="0"/>
                <a:t>Raphaello</a:t>
              </a:r>
              <a:endParaRPr lang="en-US" sz="800" dirty="0"/>
            </a:p>
          </p:txBody>
        </p:sp>
      </p:grpSp>
      <p:pic>
        <p:nvPicPr>
          <p:cNvPr id="39" name="Picture 38" descr="France_Loir-et-Cher_Chambord_Chateau_0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3751" y="-2257"/>
            <a:ext cx="3036498" cy="1932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87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7142" grpId="0"/>
      <p:bldP spid="2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ctor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9031" y="473610"/>
            <a:ext cx="4853263" cy="4674653"/>
          </a:xfrm>
          <a:prstGeom prst="rect">
            <a:avLst/>
          </a:prstGeom>
        </p:spPr>
      </p:pic>
      <p:pic>
        <p:nvPicPr>
          <p:cNvPr id="7" name="Picture 6" descr="Magellan 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264" y="483079"/>
            <a:ext cx="3295655" cy="46651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270075"/>
            <a:ext cx="9144000" cy="878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4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88165" name="Text Box 5"/>
          <p:cNvSpPr txBox="1">
            <a:spLocks noChangeArrowheads="1"/>
          </p:cNvSpPr>
          <p:nvPr/>
        </p:nvSpPr>
        <p:spPr bwMode="auto">
          <a:xfrm>
            <a:off x="0" y="0"/>
            <a:ext cx="8605837" cy="3698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r-Latn-CS" sz="18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50800" dir="2700000" algn="tl" rotWithShape="0">
                    <a:schemeClr val="tx1">
                      <a:alpha val="72000"/>
                    </a:schemeClr>
                  </a:outerShdw>
                </a:effectLst>
              </a:rPr>
              <a:t>MAGELAN – ČOVEK RENESANSE</a:t>
            </a:r>
            <a:endParaRPr lang="en-US" sz="18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50800" dir="2700000" algn="tl" rotWithShape="0">
                  <a:schemeClr val="tx1">
                    <a:alpha val="72000"/>
                  </a:schemeClr>
                </a:outerShdw>
              </a:effectLst>
            </a:endParaRPr>
          </a:p>
        </p:txBody>
      </p:sp>
      <p:sp>
        <p:nvSpPr>
          <p:cNvPr id="191494" name="Text Box 6"/>
          <p:cNvSpPr txBox="1">
            <a:spLocks noChangeArrowheads="1"/>
          </p:cNvSpPr>
          <p:nvPr/>
        </p:nvSpPr>
        <p:spPr bwMode="auto">
          <a:xfrm>
            <a:off x="214313" y="4419600"/>
            <a:ext cx="89296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1000" dirty="0">
                <a:solidFill>
                  <a:srgbClr val="FF0000"/>
                </a:solidFill>
              </a:rPr>
              <a:t>Magelan je za sva vremena utvrdio tačnu meru obima planete Zemlje, što je ostalo </a:t>
            </a:r>
            <a:r>
              <a:rPr lang="sr-Latn-CS" sz="1000" b="1" dirty="0">
                <a:solidFill>
                  <a:srgbClr val="FFFF00"/>
                </a:solidFill>
              </a:rPr>
              <a:t>NEPROMENJENO DO DANAŠNJEG DANA</a:t>
            </a:r>
          </a:p>
          <a:p>
            <a:pPr algn="l" eaLnBrk="1" hangingPunct="1"/>
            <a:r>
              <a:rPr lang="sr-Latn-CS" sz="1000" dirty="0">
                <a:solidFill>
                  <a:srgbClr val="FF0000"/>
                </a:solidFill>
              </a:rPr>
              <a:t>Magelanov prolaz ostaje glavna veza sa </a:t>
            </a:r>
            <a:r>
              <a:rPr lang="sr-Latn-CS" sz="1000" dirty="0" smtClean="0">
                <a:solidFill>
                  <a:srgbClr val="FF0000"/>
                </a:solidFill>
              </a:rPr>
              <a:t>Azijom 400 godina, </a:t>
            </a:r>
            <a:r>
              <a:rPr lang="sr-Latn-CS" sz="1000" dirty="0">
                <a:solidFill>
                  <a:srgbClr val="FF0000"/>
                </a:solidFill>
              </a:rPr>
              <a:t>sve do </a:t>
            </a:r>
            <a:r>
              <a:rPr lang="sr-Latn-CS" sz="1000" dirty="0">
                <a:solidFill>
                  <a:srgbClr val="FFFF00"/>
                </a:solidFill>
              </a:rPr>
              <a:t>1913. godine</a:t>
            </a:r>
            <a:r>
              <a:rPr lang="sr-Latn-CS" sz="1000" dirty="0">
                <a:solidFill>
                  <a:srgbClr val="FF0000"/>
                </a:solidFill>
              </a:rPr>
              <a:t> – do otvaranja </a:t>
            </a:r>
            <a:r>
              <a:rPr lang="sr-Latn-CS" sz="1000" dirty="0">
                <a:solidFill>
                  <a:srgbClr val="FFFF00"/>
                </a:solidFill>
              </a:rPr>
              <a:t>Panamskog kanala.</a:t>
            </a:r>
          </a:p>
          <a:p>
            <a:pPr algn="l" eaLnBrk="1" hangingPunct="1"/>
            <a:r>
              <a:rPr lang="sr-Latn-CS" sz="1000" dirty="0">
                <a:solidFill>
                  <a:srgbClr val="FF0000"/>
                </a:solidFill>
              </a:rPr>
              <a:t>Iz Pigafetinog dnevnika utvrdjeno je da se obilaskom Zemlje prema zapadu dobija jedan dan (na brodu je bila sreda, a na kopnu četrvtak.)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149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50060" y="566601"/>
            <a:ext cx="2460170" cy="400110"/>
          </a:xfrm>
          <a:prstGeom prst="rect">
            <a:avLst/>
          </a:prstGeom>
          <a:noFill/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 err="1">
                <a:effectLst>
                  <a:reflection blurRad="6350" stA="55000" endA="50" endPos="85000" dist="60007" dir="5400000" sy="-100000" algn="bl" rotWithShape="0"/>
                </a:effectLst>
              </a:rPr>
              <a:t>na</a:t>
            </a:r>
            <a:r>
              <a:rPr lang="en-US" sz="2000" dirty="0">
                <a:effectLst>
                  <a:reflection blurRad="6350" stA="55000" endA="50" endPos="85000" dist="60007" dir="5400000" sy="-100000" algn="bl" rotWithShape="0"/>
                </a:effectLst>
              </a:rPr>
              <a:t> </a:t>
            </a:r>
            <a:r>
              <a:rPr lang="en-US" sz="2000" dirty="0" err="1">
                <a:effectLst>
                  <a:reflection blurRad="6350" stA="55000" endA="50" endPos="85000" dist="60007" dir="5400000" sy="-100000" algn="bl" rotWithShape="0"/>
                </a:effectLst>
              </a:rPr>
              <a:t>kraju</a:t>
            </a:r>
            <a:r>
              <a:rPr lang="en-US" sz="2000" dirty="0">
                <a:effectLst>
                  <a:reflection blurRad="6350" stA="55000" endA="50" endPos="85000" dist="60007" dir="5400000" sy="-100000" algn="bl" rotWithShape="0"/>
                </a:effectLst>
              </a:rPr>
              <a:t> </a:t>
            </a:r>
            <a:r>
              <a:rPr lang="en-US" sz="2000" dirty="0" err="1" smtClean="0">
                <a:effectLst>
                  <a:reflection blurRad="6350" stA="55000" endA="50" endPos="85000" dist="60007" dir="5400000" sy="-100000" algn="bl" rotWithShape="0"/>
                </a:effectLst>
              </a:rPr>
              <a:t>sveta</a:t>
            </a:r>
            <a:endParaRPr lang="sr-Latn-CS" sz="2000" dirty="0">
              <a:effectLst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2054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2120446" y="2573361"/>
            <a:ext cx="4637768" cy="31432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Times New Roman"/>
                <a:cs typeface="Arial"/>
              </a:rPr>
              <a:t>MAGELANOV </a:t>
            </a:r>
            <a:r>
              <a:rPr lang="en-US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Times New Roman"/>
                <a:cs typeface="Arial"/>
              </a:rPr>
              <a:t>PROLAZ</a:t>
            </a:r>
          </a:p>
        </p:txBody>
      </p:sp>
      <p:sp>
        <p:nvSpPr>
          <p:cNvPr id="8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2118631" y="3041124"/>
            <a:ext cx="3759654" cy="31432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Times New Roman"/>
                <a:cs typeface="Arial"/>
              </a:rPr>
              <a:t>OGNJENA ZEMLJA</a:t>
            </a:r>
            <a:endParaRPr lang="en-US" sz="36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Times New Roman"/>
              <a:cs typeface="Arial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85066" y="4540099"/>
            <a:ext cx="2819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 err="1" smtClean="0">
                <a:solidFill>
                  <a:srgbClr val="FF0000"/>
                </a:solidFill>
              </a:rPr>
              <a:t>oktobar</a:t>
            </a:r>
            <a:r>
              <a:rPr lang="en-US" sz="1600" b="1" dirty="0" smtClean="0">
                <a:solidFill>
                  <a:srgbClr val="FF0000"/>
                </a:solidFill>
              </a:rPr>
              <a:t> 2007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79079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6083" name="Rectangle 3" descr="gleceri 1177"/>
          <p:cNvSpPr>
            <a:spLocks noGrp="1" noChangeAspect="1" noChangeArrowheads="1"/>
          </p:cNvSpPr>
          <p:nvPr isPhoto="1"/>
        </p:nvSpPr>
        <p:spPr bwMode="auto">
          <a:xfrm>
            <a:off x="0" y="-1"/>
            <a:ext cx="9144000" cy="5148263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79388" y="4865688"/>
            <a:ext cx="8210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200">
                <a:solidFill>
                  <a:schemeClr val="bg1"/>
                </a:solidFill>
              </a:rPr>
              <a:t>Južna Patagonija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825" y="4829176"/>
            <a:ext cx="88931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sr-Latn-CS" sz="1000" dirty="0" smtClean="0"/>
              <a:t>Tierra del Fuego – Ognjena Zemlja</a:t>
            </a:r>
            <a:endParaRPr lang="sr-Latn-CS" sz="1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 Punta Arenas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89121"/>
            <a:ext cx="9144000" cy="6121189"/>
          </a:xfrm>
          <a:prstGeom prst="rect">
            <a:avLst/>
          </a:prstGeom>
        </p:spPr>
      </p:pic>
      <p:sp>
        <p:nvSpPr>
          <p:cNvPr id="137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250825" y="4941888"/>
            <a:ext cx="6184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000" dirty="0">
                <a:solidFill>
                  <a:srgbClr val="FF0000"/>
                </a:solidFill>
              </a:rPr>
              <a:t>Punta Arenas </a:t>
            </a:r>
            <a:r>
              <a:rPr lang="sr-Latn-CS" sz="1000" i="1" dirty="0">
                <a:solidFill>
                  <a:srgbClr val="FF0000"/>
                </a:solidFill>
              </a:rPr>
              <a:t>(punta arenosa</a:t>
            </a:r>
            <a:r>
              <a:rPr lang="sr-Latn-CS" sz="1000" dirty="0">
                <a:solidFill>
                  <a:srgbClr val="FF0000"/>
                </a:solidFill>
              </a:rPr>
              <a:t>) glavni grad provincije Magallanes - najjužnije kontinentalno mesto na svetu.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30760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2339" name="Rectangle 3" descr="12 Punta Arenas 045"/>
          <p:cNvSpPr>
            <a:spLocks noGrp="1" noChangeAspect="1" noChangeArrowheads="1"/>
          </p:cNvSpPr>
          <p:nvPr isPhoto="1"/>
        </p:nvSpPr>
        <p:spPr bwMode="auto">
          <a:xfrm>
            <a:off x="0" y="1"/>
            <a:ext cx="9144000" cy="514826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144500" y="4558736"/>
            <a:ext cx="29033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200" dirty="0" smtClean="0">
                <a:solidFill>
                  <a:schemeClr val="bg1"/>
                </a:solidFill>
              </a:rPr>
              <a:t>Meka </a:t>
            </a:r>
            <a:r>
              <a:rPr lang="sr-Latn-CS" sz="1200" dirty="0">
                <a:solidFill>
                  <a:schemeClr val="bg1"/>
                </a:solidFill>
              </a:rPr>
              <a:t>je daleko koliko i Pariz ili London, 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sr-Latn-CS" sz="1200" dirty="0" smtClean="0">
                <a:solidFill>
                  <a:schemeClr val="bg1"/>
                </a:solidFill>
              </a:rPr>
              <a:t>ali </a:t>
            </a:r>
            <a:r>
              <a:rPr lang="sr-Latn-CS" sz="1200" dirty="0">
                <a:solidFill>
                  <a:schemeClr val="bg1"/>
                </a:solidFill>
              </a:rPr>
              <a:t>je Sidney blizu....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4208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323850" y="4735513"/>
            <a:ext cx="4886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sr-Latn-CS" sz="1000" b="1" dirty="0" smtClean="0">
                <a:solidFill>
                  <a:srgbClr val="FF0000"/>
                </a:solidFill>
              </a:rPr>
              <a:t>BEOGRAD</a:t>
            </a:r>
            <a:r>
              <a:rPr lang="en-US" sz="1000" b="1" dirty="0" smtClean="0">
                <a:solidFill>
                  <a:srgbClr val="FF0000"/>
                </a:solidFill>
              </a:rPr>
              <a:t>…</a:t>
            </a:r>
            <a:r>
              <a:rPr lang="en-US" sz="1000" dirty="0" smtClean="0">
                <a:solidFill>
                  <a:srgbClr val="FFFFFF"/>
                </a:solidFill>
              </a:rPr>
              <a:t>. </a:t>
            </a:r>
            <a:r>
              <a:rPr lang="sr-Latn-CS" sz="1000" dirty="0" smtClean="0">
                <a:solidFill>
                  <a:srgbClr val="FFFFFF"/>
                </a:solidFill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</a:rPr>
              <a:t>Otprilike</a:t>
            </a:r>
            <a:r>
              <a:rPr lang="en-US" sz="1000" dirty="0" smtClean="0">
                <a:solidFill>
                  <a:srgbClr val="FFFFFF"/>
                </a:solidFill>
              </a:rPr>
              <a:t>… 16.462 km (1</a:t>
            </a:r>
            <a:r>
              <a:rPr lang="x-none" sz="1000" dirty="0" smtClean="0">
                <a:solidFill>
                  <a:srgbClr val="FFFFFF"/>
                </a:solidFill>
              </a:rPr>
              <a:t>5</a:t>
            </a:r>
            <a:r>
              <a:rPr lang="en-US" sz="1000" dirty="0" smtClean="0">
                <a:solidFill>
                  <a:srgbClr val="FFFFFF"/>
                </a:solidFill>
              </a:rPr>
              <a:t>.179 </a:t>
            </a:r>
            <a:r>
              <a:rPr lang="en-US" sz="1000" dirty="0" err="1" smtClean="0">
                <a:solidFill>
                  <a:srgbClr val="FFFFFF"/>
                </a:solidFill>
              </a:rPr>
              <a:t>tačno</a:t>
            </a:r>
            <a:r>
              <a:rPr lang="x-none" sz="1000" dirty="0" smtClean="0">
                <a:solidFill>
                  <a:srgbClr val="FFFFFF"/>
                </a:solidFill>
              </a:rPr>
              <a:t>?</a:t>
            </a:r>
            <a:r>
              <a:rPr lang="en-US" sz="1000" dirty="0" smtClean="0">
                <a:solidFill>
                  <a:srgbClr val="FFFFFF"/>
                </a:solidFill>
              </a:rPr>
              <a:t>)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5" name="Picture 4" descr="taraba bg-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947541" y="828088"/>
            <a:ext cx="7248918" cy="34920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8913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cientEgypt&amp;Canaan&amp;MesopotamiaMap_large.jpg"/>
          <p:cNvPicPr>
            <a:picLocks noChangeAspect="1"/>
          </p:cNvPicPr>
          <p:nvPr/>
        </p:nvPicPr>
        <p:blipFill>
          <a:blip r:embed="rId3" cstate="email">
            <a:alphaModFix amt="4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0"/>
            <a:ext cx="7516967" cy="514826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95103" y="297040"/>
            <a:ext cx="4240498" cy="4240498"/>
          </a:xfrm>
          <a:prstGeom prst="ellipse">
            <a:avLst/>
          </a:prstGeom>
          <a:solidFill>
            <a:srgbClr val="FFFFFF">
              <a:alpha val="61000"/>
            </a:srgb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61425" y="215063"/>
            <a:ext cx="1627321" cy="162732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07780" y="757965"/>
            <a:ext cx="23352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40000"/>
                </a:solidFill>
              </a:rPr>
              <a:t>EDENSKI </a:t>
            </a:r>
          </a:p>
          <a:p>
            <a:r>
              <a:rPr lang="en-US" sz="1600" dirty="0" smtClean="0">
                <a:solidFill>
                  <a:srgbClr val="840000"/>
                </a:solidFill>
              </a:rPr>
              <a:t>VRT</a:t>
            </a:r>
            <a:endParaRPr lang="en-US" sz="1600" dirty="0">
              <a:solidFill>
                <a:srgbClr val="84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669453">
            <a:off x="4126492" y="2907699"/>
            <a:ext cx="233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r-Latn-CS"/>
            </a:defPPr>
            <a:lvl1pPr>
              <a:defRPr sz="1800" i="1">
                <a:solidFill>
                  <a:srgbClr val="1B28C7"/>
                </a:solidFill>
              </a:defRPr>
            </a:lvl1pPr>
          </a:lstStyle>
          <a:p>
            <a:r>
              <a:rPr lang="en-US" dirty="0" err="1"/>
              <a:t>Eufrat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673049">
            <a:off x="5169989" y="2261163"/>
            <a:ext cx="233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>
                <a:solidFill>
                  <a:srgbClr val="1B28C7"/>
                </a:solidFill>
              </a:rPr>
              <a:t>Tigar</a:t>
            </a:r>
            <a:endParaRPr lang="en-US" sz="1800" i="1" dirty="0">
              <a:solidFill>
                <a:srgbClr val="1B28C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802448">
            <a:off x="5056083" y="1501957"/>
            <a:ext cx="233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 smtClean="0">
                <a:solidFill>
                  <a:srgbClr val="1B28C7"/>
                </a:solidFill>
              </a:rPr>
              <a:t>Pišon</a:t>
            </a:r>
            <a:endParaRPr lang="en-US" sz="1800" i="1" dirty="0">
              <a:solidFill>
                <a:srgbClr val="1B28C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785379">
            <a:off x="3600408" y="3364895"/>
            <a:ext cx="233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r-Latn-CS"/>
            </a:defPPr>
            <a:lvl1pPr>
              <a:defRPr sz="1800" i="1">
                <a:solidFill>
                  <a:srgbClr val="1B28C7"/>
                </a:solidFill>
              </a:defRPr>
            </a:lvl1pPr>
          </a:lstStyle>
          <a:p>
            <a:r>
              <a:rPr lang="en-US" dirty="0" err="1"/>
              <a:t>Gion</a:t>
            </a:r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 rot="3690287">
            <a:off x="3369793" y="2581173"/>
            <a:ext cx="3001055" cy="491653"/>
          </a:xfrm>
          <a:custGeom>
            <a:avLst/>
            <a:gdLst>
              <a:gd name="connsiteX0" fmla="*/ 0 w 1505649"/>
              <a:gd name="connsiteY0" fmla="*/ 0 h 819420"/>
              <a:gd name="connsiteX1" fmla="*/ 204850 w 1505649"/>
              <a:gd name="connsiteY1" fmla="*/ 665779 h 819420"/>
              <a:gd name="connsiteX2" fmla="*/ 512126 w 1505649"/>
              <a:gd name="connsiteY2" fmla="*/ 276554 h 819420"/>
              <a:gd name="connsiteX3" fmla="*/ 809159 w 1505649"/>
              <a:gd name="connsiteY3" fmla="*/ 348254 h 819420"/>
              <a:gd name="connsiteX4" fmla="*/ 809159 w 1505649"/>
              <a:gd name="connsiteY4" fmla="*/ 645294 h 819420"/>
              <a:gd name="connsiteX5" fmla="*/ 1341769 w 1505649"/>
              <a:gd name="connsiteY5" fmla="*/ 604323 h 819420"/>
              <a:gd name="connsiteX6" fmla="*/ 1505649 w 1505649"/>
              <a:gd name="connsiteY6" fmla="*/ 819420 h 81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49" h="819420">
                <a:moveTo>
                  <a:pt x="0" y="0"/>
                </a:moveTo>
                <a:cubicBezTo>
                  <a:pt x="59748" y="309843"/>
                  <a:pt x="119496" y="619687"/>
                  <a:pt x="204850" y="665779"/>
                </a:cubicBezTo>
                <a:cubicBezTo>
                  <a:pt x="290204" y="711871"/>
                  <a:pt x="411408" y="329475"/>
                  <a:pt x="512126" y="276554"/>
                </a:cubicBezTo>
                <a:cubicBezTo>
                  <a:pt x="612844" y="223633"/>
                  <a:pt x="759654" y="286798"/>
                  <a:pt x="809159" y="348254"/>
                </a:cubicBezTo>
                <a:cubicBezTo>
                  <a:pt x="858664" y="409710"/>
                  <a:pt x="720391" y="602616"/>
                  <a:pt x="809159" y="645294"/>
                </a:cubicBezTo>
                <a:cubicBezTo>
                  <a:pt x="897927" y="687972"/>
                  <a:pt x="1225687" y="575302"/>
                  <a:pt x="1341769" y="604323"/>
                </a:cubicBezTo>
                <a:cubicBezTo>
                  <a:pt x="1457851" y="633344"/>
                  <a:pt x="1505649" y="819420"/>
                  <a:pt x="1505649" y="819420"/>
                </a:cubicBezTo>
              </a:path>
            </a:pathLst>
          </a:custGeom>
          <a:ln w="28575" cmpd="sng">
            <a:solidFill>
              <a:srgbClr val="0033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8240363">
            <a:off x="5876785" y="648922"/>
            <a:ext cx="470167" cy="2306784"/>
          </a:xfrm>
          <a:custGeom>
            <a:avLst/>
            <a:gdLst>
              <a:gd name="connsiteX0" fmla="*/ 103129 w 707437"/>
              <a:gd name="connsiteY0" fmla="*/ 0 h 2427532"/>
              <a:gd name="connsiteX1" fmla="*/ 154341 w 707437"/>
              <a:gd name="connsiteY1" fmla="*/ 635050 h 2427532"/>
              <a:gd name="connsiteX2" fmla="*/ 379676 w 707437"/>
              <a:gd name="connsiteY2" fmla="*/ 911605 h 2427532"/>
              <a:gd name="connsiteX3" fmla="*/ 195311 w 707437"/>
              <a:gd name="connsiteY3" fmla="*/ 1198402 h 2427532"/>
              <a:gd name="connsiteX4" fmla="*/ 703 w 707437"/>
              <a:gd name="connsiteY4" fmla="*/ 1423742 h 2427532"/>
              <a:gd name="connsiteX5" fmla="*/ 267009 w 707437"/>
              <a:gd name="connsiteY5" fmla="*/ 1771996 h 2427532"/>
              <a:gd name="connsiteX6" fmla="*/ 164584 w 707437"/>
              <a:gd name="connsiteY6" fmla="*/ 2038307 h 2427532"/>
              <a:gd name="connsiteX7" fmla="*/ 461616 w 707437"/>
              <a:gd name="connsiteY7" fmla="*/ 2314861 h 2427532"/>
              <a:gd name="connsiteX8" fmla="*/ 707437 w 707437"/>
              <a:gd name="connsiteY8" fmla="*/ 2427532 h 242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437" h="2427532">
                <a:moveTo>
                  <a:pt x="103129" y="0"/>
                </a:moveTo>
                <a:cubicBezTo>
                  <a:pt x="105689" y="241558"/>
                  <a:pt x="108250" y="483116"/>
                  <a:pt x="154341" y="635050"/>
                </a:cubicBezTo>
                <a:cubicBezTo>
                  <a:pt x="200432" y="786984"/>
                  <a:pt x="372848" y="817713"/>
                  <a:pt x="379676" y="911605"/>
                </a:cubicBezTo>
                <a:cubicBezTo>
                  <a:pt x="386504" y="1005497"/>
                  <a:pt x="258473" y="1113046"/>
                  <a:pt x="195311" y="1198402"/>
                </a:cubicBezTo>
                <a:cubicBezTo>
                  <a:pt x="132149" y="1283758"/>
                  <a:pt x="-11247" y="1328143"/>
                  <a:pt x="703" y="1423742"/>
                </a:cubicBezTo>
                <a:cubicBezTo>
                  <a:pt x="12653" y="1519341"/>
                  <a:pt x="239695" y="1669568"/>
                  <a:pt x="267009" y="1771996"/>
                </a:cubicBezTo>
                <a:cubicBezTo>
                  <a:pt x="294323" y="1874424"/>
                  <a:pt x="132150" y="1947830"/>
                  <a:pt x="164584" y="2038307"/>
                </a:cubicBezTo>
                <a:cubicBezTo>
                  <a:pt x="197018" y="2128784"/>
                  <a:pt x="371141" y="2249990"/>
                  <a:pt x="461616" y="2314861"/>
                </a:cubicBezTo>
                <a:cubicBezTo>
                  <a:pt x="552091" y="2379732"/>
                  <a:pt x="707437" y="2427532"/>
                  <a:pt x="707437" y="2427532"/>
                </a:cubicBezTo>
              </a:path>
            </a:pathLst>
          </a:custGeom>
          <a:ln w="28575" cmpd="sng">
            <a:solidFill>
              <a:srgbClr val="0033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9" name="Freeform 18"/>
          <p:cNvSpPr/>
          <p:nvPr/>
        </p:nvSpPr>
        <p:spPr>
          <a:xfrm rot="19718569">
            <a:off x="5132423" y="1073256"/>
            <a:ext cx="470167" cy="3020536"/>
          </a:xfrm>
          <a:custGeom>
            <a:avLst/>
            <a:gdLst>
              <a:gd name="connsiteX0" fmla="*/ 103129 w 707437"/>
              <a:gd name="connsiteY0" fmla="*/ 0 h 2427532"/>
              <a:gd name="connsiteX1" fmla="*/ 154341 w 707437"/>
              <a:gd name="connsiteY1" fmla="*/ 635050 h 2427532"/>
              <a:gd name="connsiteX2" fmla="*/ 379676 w 707437"/>
              <a:gd name="connsiteY2" fmla="*/ 911605 h 2427532"/>
              <a:gd name="connsiteX3" fmla="*/ 195311 w 707437"/>
              <a:gd name="connsiteY3" fmla="*/ 1198402 h 2427532"/>
              <a:gd name="connsiteX4" fmla="*/ 703 w 707437"/>
              <a:gd name="connsiteY4" fmla="*/ 1423742 h 2427532"/>
              <a:gd name="connsiteX5" fmla="*/ 267009 w 707437"/>
              <a:gd name="connsiteY5" fmla="*/ 1771996 h 2427532"/>
              <a:gd name="connsiteX6" fmla="*/ 164584 w 707437"/>
              <a:gd name="connsiteY6" fmla="*/ 2038307 h 2427532"/>
              <a:gd name="connsiteX7" fmla="*/ 461616 w 707437"/>
              <a:gd name="connsiteY7" fmla="*/ 2314861 h 2427532"/>
              <a:gd name="connsiteX8" fmla="*/ 707437 w 707437"/>
              <a:gd name="connsiteY8" fmla="*/ 2427532 h 242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437" h="2427532">
                <a:moveTo>
                  <a:pt x="103129" y="0"/>
                </a:moveTo>
                <a:cubicBezTo>
                  <a:pt x="105689" y="241558"/>
                  <a:pt x="108250" y="483116"/>
                  <a:pt x="154341" y="635050"/>
                </a:cubicBezTo>
                <a:cubicBezTo>
                  <a:pt x="200432" y="786984"/>
                  <a:pt x="372848" y="817713"/>
                  <a:pt x="379676" y="911605"/>
                </a:cubicBezTo>
                <a:cubicBezTo>
                  <a:pt x="386504" y="1005497"/>
                  <a:pt x="258473" y="1113046"/>
                  <a:pt x="195311" y="1198402"/>
                </a:cubicBezTo>
                <a:cubicBezTo>
                  <a:pt x="132149" y="1283758"/>
                  <a:pt x="-11247" y="1328143"/>
                  <a:pt x="703" y="1423742"/>
                </a:cubicBezTo>
                <a:cubicBezTo>
                  <a:pt x="12653" y="1519341"/>
                  <a:pt x="239695" y="1669568"/>
                  <a:pt x="267009" y="1771996"/>
                </a:cubicBezTo>
                <a:cubicBezTo>
                  <a:pt x="294323" y="1874424"/>
                  <a:pt x="132150" y="1947830"/>
                  <a:pt x="164584" y="2038307"/>
                </a:cubicBezTo>
                <a:cubicBezTo>
                  <a:pt x="197018" y="2128784"/>
                  <a:pt x="371141" y="2249990"/>
                  <a:pt x="461616" y="2314861"/>
                </a:cubicBezTo>
                <a:cubicBezTo>
                  <a:pt x="552091" y="2379732"/>
                  <a:pt x="707437" y="2427532"/>
                  <a:pt x="707437" y="2427532"/>
                </a:cubicBezTo>
              </a:path>
            </a:pathLst>
          </a:custGeom>
          <a:ln w="28575" cmpd="sng">
            <a:solidFill>
              <a:srgbClr val="0033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0" name="Freeform 19"/>
          <p:cNvSpPr/>
          <p:nvPr/>
        </p:nvSpPr>
        <p:spPr>
          <a:xfrm rot="18506786" flipH="1">
            <a:off x="5438840" y="854435"/>
            <a:ext cx="470167" cy="2975326"/>
          </a:xfrm>
          <a:custGeom>
            <a:avLst/>
            <a:gdLst>
              <a:gd name="connsiteX0" fmla="*/ 103129 w 707437"/>
              <a:gd name="connsiteY0" fmla="*/ 0 h 2427532"/>
              <a:gd name="connsiteX1" fmla="*/ 154341 w 707437"/>
              <a:gd name="connsiteY1" fmla="*/ 635050 h 2427532"/>
              <a:gd name="connsiteX2" fmla="*/ 379676 w 707437"/>
              <a:gd name="connsiteY2" fmla="*/ 911605 h 2427532"/>
              <a:gd name="connsiteX3" fmla="*/ 195311 w 707437"/>
              <a:gd name="connsiteY3" fmla="*/ 1198402 h 2427532"/>
              <a:gd name="connsiteX4" fmla="*/ 703 w 707437"/>
              <a:gd name="connsiteY4" fmla="*/ 1423742 h 2427532"/>
              <a:gd name="connsiteX5" fmla="*/ 267009 w 707437"/>
              <a:gd name="connsiteY5" fmla="*/ 1771996 h 2427532"/>
              <a:gd name="connsiteX6" fmla="*/ 164584 w 707437"/>
              <a:gd name="connsiteY6" fmla="*/ 2038307 h 2427532"/>
              <a:gd name="connsiteX7" fmla="*/ 461616 w 707437"/>
              <a:gd name="connsiteY7" fmla="*/ 2314861 h 2427532"/>
              <a:gd name="connsiteX8" fmla="*/ 707437 w 707437"/>
              <a:gd name="connsiteY8" fmla="*/ 2427532 h 242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437" h="2427532">
                <a:moveTo>
                  <a:pt x="103129" y="0"/>
                </a:moveTo>
                <a:cubicBezTo>
                  <a:pt x="105689" y="241558"/>
                  <a:pt x="108250" y="483116"/>
                  <a:pt x="154341" y="635050"/>
                </a:cubicBezTo>
                <a:cubicBezTo>
                  <a:pt x="200432" y="786984"/>
                  <a:pt x="372848" y="817713"/>
                  <a:pt x="379676" y="911605"/>
                </a:cubicBezTo>
                <a:cubicBezTo>
                  <a:pt x="386504" y="1005497"/>
                  <a:pt x="258473" y="1113046"/>
                  <a:pt x="195311" y="1198402"/>
                </a:cubicBezTo>
                <a:cubicBezTo>
                  <a:pt x="132149" y="1283758"/>
                  <a:pt x="-11247" y="1328143"/>
                  <a:pt x="703" y="1423742"/>
                </a:cubicBezTo>
                <a:cubicBezTo>
                  <a:pt x="12653" y="1519341"/>
                  <a:pt x="239695" y="1669568"/>
                  <a:pt x="267009" y="1771996"/>
                </a:cubicBezTo>
                <a:cubicBezTo>
                  <a:pt x="294323" y="1874424"/>
                  <a:pt x="132150" y="1947830"/>
                  <a:pt x="164584" y="2038307"/>
                </a:cubicBezTo>
                <a:cubicBezTo>
                  <a:pt x="197018" y="2128784"/>
                  <a:pt x="371141" y="2249990"/>
                  <a:pt x="461616" y="2314861"/>
                </a:cubicBezTo>
                <a:cubicBezTo>
                  <a:pt x="552091" y="2379732"/>
                  <a:pt x="707437" y="2427532"/>
                  <a:pt x="707437" y="2427532"/>
                </a:cubicBezTo>
              </a:path>
            </a:pathLst>
          </a:custGeom>
          <a:ln w="28575" cmpd="sng">
            <a:solidFill>
              <a:srgbClr val="0033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91990" y="2252167"/>
            <a:ext cx="2335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40000"/>
                </a:solidFill>
              </a:rPr>
              <a:t>EDEN</a:t>
            </a:r>
            <a:endParaRPr lang="en-US" b="1" dirty="0">
              <a:solidFill>
                <a:srgbClr val="84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85686" y="3901416"/>
            <a:ext cx="23352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ZEMLJA KUŠ</a:t>
            </a:r>
          </a:p>
          <a:p>
            <a:r>
              <a:rPr lang="en-US" sz="1600" dirty="0" smtClean="0"/>
              <a:t>(ETIOPIJA)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12811" y="1124217"/>
            <a:ext cx="23352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HAVILAH</a:t>
            </a:r>
          </a:p>
          <a:p>
            <a:r>
              <a:rPr lang="en-US" sz="1600" dirty="0" smtClean="0"/>
              <a:t>(EVILIJA)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53612" y="2843766"/>
            <a:ext cx="23352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ASIRIJA</a:t>
            </a:r>
          </a:p>
          <a:p>
            <a:r>
              <a:rPr lang="en-US" sz="1600" dirty="0" smtClean="0"/>
              <a:t>AŠUR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52414" y="1143507"/>
            <a:ext cx="2234317" cy="365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baseline="30000" dirty="0" smtClean="0"/>
              <a:t>POSTANJE 2</a:t>
            </a:r>
          </a:p>
          <a:p>
            <a:endParaRPr lang="en-US" sz="1000" baseline="30000" dirty="0"/>
          </a:p>
          <a:p>
            <a:r>
              <a:rPr lang="en-US" sz="1000" baseline="30000" dirty="0" smtClean="0"/>
              <a:t>10</a:t>
            </a:r>
            <a:r>
              <a:rPr lang="en-US" sz="1000" dirty="0"/>
              <a:t> A </a:t>
            </a:r>
            <a:r>
              <a:rPr lang="en-US" sz="1000" dirty="0" err="1"/>
              <a:t>voda</a:t>
            </a:r>
            <a:r>
              <a:rPr lang="en-US" sz="1000" dirty="0"/>
              <a:t> </a:t>
            </a:r>
            <a:r>
              <a:rPr lang="en-US" sz="1000" dirty="0" err="1" smtClean="0"/>
              <a:t>tecijaše</a:t>
            </a:r>
            <a:r>
              <a:rPr lang="en-US" sz="1000" dirty="0" smtClean="0"/>
              <a:t> </a:t>
            </a:r>
            <a:r>
              <a:rPr lang="en-US" sz="1000" dirty="0" err="1"/>
              <a:t>iz</a:t>
            </a:r>
            <a:r>
              <a:rPr lang="en-US" sz="1000" dirty="0"/>
              <a:t> </a:t>
            </a:r>
            <a:r>
              <a:rPr lang="en-US" sz="1000" dirty="0" err="1" smtClean="0"/>
              <a:t>Edena</a:t>
            </a:r>
            <a:r>
              <a:rPr lang="en-US" sz="1000" dirty="0" smtClean="0"/>
              <a:t> </a:t>
            </a:r>
            <a:r>
              <a:rPr lang="en-US" sz="1000" dirty="0" err="1"/>
              <a:t>natapajući</a:t>
            </a:r>
            <a:r>
              <a:rPr lang="en-US" sz="1000" dirty="0"/>
              <a:t> </a:t>
            </a:r>
            <a:r>
              <a:rPr lang="en-US" sz="1000" dirty="0" err="1"/>
              <a:t>vrt</a:t>
            </a:r>
            <a:r>
              <a:rPr lang="en-US" sz="1000" dirty="0"/>
              <a:t>, </a:t>
            </a:r>
            <a:r>
              <a:rPr lang="en-US" sz="1000" dirty="0" err="1"/>
              <a:t>i</a:t>
            </a:r>
            <a:r>
              <a:rPr lang="en-US" sz="1000" dirty="0"/>
              <a:t> </a:t>
            </a:r>
            <a:r>
              <a:rPr lang="en-US" sz="1000" dirty="0" err="1"/>
              <a:t>odande</a:t>
            </a:r>
            <a:r>
              <a:rPr lang="en-US" sz="1000" dirty="0"/>
              <a:t> se </a:t>
            </a:r>
            <a:r>
              <a:rPr lang="en-US" sz="1000" dirty="0" err="1"/>
              <a:t>deljaše</a:t>
            </a:r>
            <a:r>
              <a:rPr lang="en-US" sz="1000" dirty="0"/>
              <a:t> u </a:t>
            </a:r>
            <a:r>
              <a:rPr lang="en-US" sz="1000" dirty="0" err="1"/>
              <a:t>četiri</a:t>
            </a:r>
            <a:r>
              <a:rPr lang="en-US" sz="1000" dirty="0"/>
              <a:t> </a:t>
            </a:r>
            <a:r>
              <a:rPr lang="en-US" sz="1000" dirty="0" err="1" smtClean="0"/>
              <a:t>rijeke</a:t>
            </a:r>
            <a:r>
              <a:rPr lang="en-US" sz="1000" dirty="0" smtClean="0"/>
              <a:t>.</a:t>
            </a:r>
          </a:p>
          <a:p>
            <a:endParaRPr lang="en-US" sz="1000" dirty="0"/>
          </a:p>
          <a:p>
            <a:r>
              <a:rPr lang="en-US" sz="1000" baseline="30000" dirty="0" smtClean="0"/>
              <a:t>11</a:t>
            </a:r>
            <a:r>
              <a:rPr lang="en-US" sz="1000" dirty="0"/>
              <a:t> </a:t>
            </a:r>
            <a:r>
              <a:rPr lang="en-US" sz="1000" dirty="0" err="1"/>
              <a:t>Jednoj</a:t>
            </a:r>
            <a:r>
              <a:rPr lang="en-US" sz="1000" dirty="0"/>
              <a:t> je </a:t>
            </a:r>
            <a:r>
              <a:rPr lang="en-US" sz="1000" dirty="0" err="1"/>
              <a:t>ime</a:t>
            </a:r>
            <a:r>
              <a:rPr lang="en-US" sz="1000" dirty="0"/>
              <a:t> </a:t>
            </a:r>
            <a:r>
              <a:rPr lang="en-US" sz="1000" dirty="0" err="1"/>
              <a:t>Fison</a:t>
            </a:r>
            <a:r>
              <a:rPr lang="en-US" sz="1000" dirty="0"/>
              <a:t> (</a:t>
            </a:r>
            <a:r>
              <a:rPr lang="en-US" sz="1000" dirty="0" err="1"/>
              <a:t>Pišon</a:t>
            </a:r>
            <a:r>
              <a:rPr lang="en-US" sz="1000" dirty="0"/>
              <a:t>), </a:t>
            </a:r>
            <a:r>
              <a:rPr lang="en-US" sz="1000" dirty="0" err="1"/>
              <a:t>ona</a:t>
            </a:r>
            <a:r>
              <a:rPr lang="en-US" sz="1000" dirty="0"/>
              <a:t> </a:t>
            </a:r>
            <a:r>
              <a:rPr lang="en-US" sz="1000" dirty="0" err="1"/>
              <a:t>teče</a:t>
            </a:r>
            <a:r>
              <a:rPr lang="en-US" sz="1000" dirty="0"/>
              <a:t> </a:t>
            </a:r>
            <a:r>
              <a:rPr lang="en-US" sz="1000" dirty="0" err="1"/>
              <a:t>oko</a:t>
            </a:r>
            <a:r>
              <a:rPr lang="en-US" sz="1000" dirty="0"/>
              <a:t> </a:t>
            </a:r>
            <a:r>
              <a:rPr lang="en-US" sz="1000" dirty="0" err="1" smtClean="0"/>
              <a:t>cijele</a:t>
            </a:r>
            <a:r>
              <a:rPr lang="en-US" sz="1000" dirty="0" smtClean="0"/>
              <a:t> </a:t>
            </a:r>
            <a:r>
              <a:rPr lang="en-US" sz="1000" dirty="0" err="1"/>
              <a:t>zemlje</a:t>
            </a:r>
            <a:r>
              <a:rPr lang="en-US" sz="1000" dirty="0"/>
              <a:t> </a:t>
            </a:r>
            <a:r>
              <a:rPr lang="en-US" sz="1000" dirty="0" err="1"/>
              <a:t>Evilske</a:t>
            </a:r>
            <a:r>
              <a:rPr lang="en-US" sz="1000" dirty="0"/>
              <a:t>, a </a:t>
            </a:r>
            <a:r>
              <a:rPr lang="en-US" sz="1000" dirty="0" err="1"/>
              <a:t>onde</a:t>
            </a:r>
            <a:r>
              <a:rPr lang="en-US" sz="1000" dirty="0"/>
              <a:t> </a:t>
            </a:r>
            <a:r>
              <a:rPr lang="en-US" sz="1000" dirty="0" err="1"/>
              <a:t>ima</a:t>
            </a:r>
            <a:r>
              <a:rPr lang="en-US" sz="1000" dirty="0"/>
              <a:t> </a:t>
            </a:r>
            <a:r>
              <a:rPr lang="en-US" sz="1000" dirty="0" err="1"/>
              <a:t>zlata</a:t>
            </a:r>
            <a:r>
              <a:rPr lang="en-US" sz="1000" dirty="0"/>
              <a:t>,</a:t>
            </a:r>
          </a:p>
          <a:p>
            <a:endParaRPr lang="en-US" sz="1000" baseline="30000" dirty="0" smtClean="0"/>
          </a:p>
          <a:p>
            <a:r>
              <a:rPr lang="en-US" sz="1000" baseline="30000" dirty="0" smtClean="0"/>
              <a:t>12</a:t>
            </a:r>
            <a:r>
              <a:rPr lang="en-US" sz="1000" dirty="0"/>
              <a:t> I </a:t>
            </a:r>
            <a:r>
              <a:rPr lang="en-US" sz="1000" dirty="0" err="1"/>
              <a:t>zlato</a:t>
            </a:r>
            <a:r>
              <a:rPr lang="en-US" sz="1000" dirty="0"/>
              <a:t> je one </a:t>
            </a:r>
            <a:r>
              <a:rPr lang="en-US" sz="1000" dirty="0" err="1"/>
              <a:t>zemlje</a:t>
            </a:r>
            <a:r>
              <a:rPr lang="en-US" sz="1000" dirty="0"/>
              <a:t> </a:t>
            </a:r>
            <a:r>
              <a:rPr lang="en-US" sz="1000" dirty="0" err="1"/>
              <a:t>vrlo</a:t>
            </a:r>
            <a:r>
              <a:rPr lang="en-US" sz="1000" dirty="0"/>
              <a:t> </a:t>
            </a:r>
            <a:r>
              <a:rPr lang="en-US" sz="1000" dirty="0" err="1"/>
              <a:t>dobro</a:t>
            </a:r>
            <a:r>
              <a:rPr lang="en-US" sz="1000" dirty="0"/>
              <a:t>; </a:t>
            </a:r>
            <a:r>
              <a:rPr lang="en-US" sz="1000" dirty="0" err="1" smtClean="0"/>
              <a:t>ondje</a:t>
            </a:r>
            <a:r>
              <a:rPr lang="en-US" sz="1000" dirty="0" smtClean="0"/>
              <a:t> </a:t>
            </a:r>
            <a:r>
              <a:rPr lang="en-US" sz="1000" dirty="0" err="1"/>
              <a:t>ima</a:t>
            </a:r>
            <a:r>
              <a:rPr lang="en-US" sz="1000" dirty="0"/>
              <a:t> </a:t>
            </a:r>
            <a:r>
              <a:rPr lang="en-US" sz="1000" dirty="0" err="1"/>
              <a:t>i</a:t>
            </a:r>
            <a:r>
              <a:rPr lang="en-US" sz="1000" dirty="0"/>
              <a:t> </a:t>
            </a:r>
            <a:r>
              <a:rPr lang="en-US" sz="1000" dirty="0" err="1"/>
              <a:t>bdela</a:t>
            </a:r>
            <a:r>
              <a:rPr lang="en-US" sz="1000" dirty="0"/>
              <a:t> (</a:t>
            </a:r>
            <a:r>
              <a:rPr lang="en-US" sz="1000" dirty="0" err="1"/>
              <a:t>mirišljave</a:t>
            </a:r>
            <a:r>
              <a:rPr lang="en-US" sz="1000" dirty="0"/>
              <a:t> </a:t>
            </a:r>
            <a:r>
              <a:rPr lang="en-US" sz="1000" dirty="0" err="1"/>
              <a:t>smole</a:t>
            </a:r>
            <a:r>
              <a:rPr lang="en-US" sz="1000" dirty="0"/>
              <a:t>) </a:t>
            </a:r>
            <a:r>
              <a:rPr lang="en-US" sz="1000" dirty="0" err="1"/>
              <a:t>i</a:t>
            </a:r>
            <a:r>
              <a:rPr lang="en-US" sz="1000" dirty="0"/>
              <a:t> </a:t>
            </a:r>
            <a:r>
              <a:rPr lang="en-US" sz="1000" dirty="0" err="1"/>
              <a:t>dragog</a:t>
            </a:r>
            <a:r>
              <a:rPr lang="en-US" sz="1000" dirty="0"/>
              <a:t> </a:t>
            </a:r>
            <a:r>
              <a:rPr lang="en-US" sz="1000" dirty="0" err="1"/>
              <a:t>kamena</a:t>
            </a:r>
            <a:r>
              <a:rPr lang="en-US" sz="1000" dirty="0"/>
              <a:t> </a:t>
            </a:r>
            <a:r>
              <a:rPr lang="en-US" sz="1000" dirty="0" err="1"/>
              <a:t>oniksa</a:t>
            </a:r>
            <a:r>
              <a:rPr lang="en-US" sz="1000" dirty="0" smtClean="0"/>
              <a:t>.</a:t>
            </a:r>
          </a:p>
          <a:p>
            <a:endParaRPr lang="en-US" sz="1000" dirty="0"/>
          </a:p>
          <a:p>
            <a:r>
              <a:rPr lang="en-US" sz="1000" baseline="30000" dirty="0"/>
              <a:t>13</a:t>
            </a:r>
            <a:r>
              <a:rPr lang="en-US" sz="1000" dirty="0"/>
              <a:t> A </a:t>
            </a:r>
            <a:r>
              <a:rPr lang="en-US" sz="1000" dirty="0" err="1"/>
              <a:t>drugoj</a:t>
            </a:r>
            <a:r>
              <a:rPr lang="en-US" sz="1000" dirty="0"/>
              <a:t> je </a:t>
            </a:r>
            <a:r>
              <a:rPr lang="en-US" sz="1000" dirty="0" err="1" smtClean="0"/>
              <a:t>rijeci</a:t>
            </a:r>
            <a:r>
              <a:rPr lang="en-US" sz="1000" dirty="0" smtClean="0"/>
              <a:t> </a:t>
            </a:r>
            <a:r>
              <a:rPr lang="en-US" sz="1000" dirty="0" err="1"/>
              <a:t>ime</a:t>
            </a:r>
            <a:r>
              <a:rPr lang="en-US" sz="1000" dirty="0"/>
              <a:t> Geon (</a:t>
            </a:r>
            <a:r>
              <a:rPr lang="en-US" sz="1000" dirty="0" err="1"/>
              <a:t>Gion</a:t>
            </a:r>
            <a:r>
              <a:rPr lang="en-US" sz="1000" dirty="0"/>
              <a:t>), </a:t>
            </a:r>
            <a:r>
              <a:rPr lang="en-US" sz="1000" dirty="0" err="1"/>
              <a:t>ona</a:t>
            </a:r>
            <a:r>
              <a:rPr lang="en-US" sz="1000" dirty="0"/>
              <a:t> </a:t>
            </a:r>
            <a:r>
              <a:rPr lang="en-US" sz="1000" dirty="0" err="1"/>
              <a:t>teče</a:t>
            </a:r>
            <a:r>
              <a:rPr lang="en-US" sz="1000" dirty="0"/>
              <a:t> </a:t>
            </a:r>
            <a:r>
              <a:rPr lang="en-US" sz="1000" dirty="0" err="1"/>
              <a:t>oko</a:t>
            </a:r>
            <a:r>
              <a:rPr lang="en-US" sz="1000" dirty="0"/>
              <a:t> </a:t>
            </a:r>
            <a:r>
              <a:rPr lang="en-US" sz="1000" dirty="0" err="1"/>
              <a:t>cele</a:t>
            </a:r>
            <a:r>
              <a:rPr lang="en-US" sz="1000" dirty="0"/>
              <a:t> </a:t>
            </a:r>
            <a:r>
              <a:rPr lang="en-US" sz="1000" dirty="0" err="1"/>
              <a:t>zemlje</a:t>
            </a:r>
            <a:r>
              <a:rPr lang="en-US" sz="1000" dirty="0"/>
              <a:t> </a:t>
            </a:r>
            <a:r>
              <a:rPr lang="en-US" sz="1000" dirty="0" err="1"/>
              <a:t>H</a:t>
            </a:r>
            <a:r>
              <a:rPr lang="en-US" sz="1000" dirty="0" err="1" smtClean="0"/>
              <a:t>uske</a:t>
            </a:r>
            <a:r>
              <a:rPr lang="en-US" sz="1000" dirty="0" smtClean="0"/>
              <a:t>  </a:t>
            </a:r>
            <a:r>
              <a:rPr lang="en-US" sz="1000" dirty="0"/>
              <a:t>(</a:t>
            </a:r>
            <a:r>
              <a:rPr lang="en-US" sz="1000" dirty="0" err="1"/>
              <a:t>Kuš</a:t>
            </a:r>
            <a:r>
              <a:rPr lang="en-US" sz="1000" dirty="0"/>
              <a:t> - </a:t>
            </a:r>
            <a:r>
              <a:rPr lang="en-US" sz="1000" dirty="0" err="1"/>
              <a:t>Etiopia</a:t>
            </a:r>
            <a:r>
              <a:rPr lang="en-US" sz="1000" dirty="0"/>
              <a:t>)</a:t>
            </a:r>
            <a:r>
              <a:rPr lang="en-US" sz="1000" dirty="0" smtClean="0"/>
              <a:t>.</a:t>
            </a:r>
          </a:p>
          <a:p>
            <a:endParaRPr lang="en-US" sz="1000" dirty="0"/>
          </a:p>
          <a:p>
            <a:r>
              <a:rPr lang="en-US" sz="1000" baseline="30000" dirty="0"/>
              <a:t>14</a:t>
            </a:r>
            <a:r>
              <a:rPr lang="en-US" sz="1000" dirty="0"/>
              <a:t> A </a:t>
            </a:r>
            <a:r>
              <a:rPr lang="en-US" sz="1000" dirty="0" err="1"/>
              <a:t>trećoj</a:t>
            </a:r>
            <a:r>
              <a:rPr lang="en-US" sz="1000" dirty="0"/>
              <a:t> je </a:t>
            </a:r>
            <a:r>
              <a:rPr lang="en-US" sz="1000" dirty="0" err="1" smtClean="0"/>
              <a:t>rijeci</a:t>
            </a:r>
            <a:r>
              <a:rPr lang="en-US" sz="1000" dirty="0" smtClean="0"/>
              <a:t> </a:t>
            </a:r>
            <a:r>
              <a:rPr lang="en-US" sz="1000" dirty="0" err="1"/>
              <a:t>ime</a:t>
            </a:r>
            <a:r>
              <a:rPr lang="en-US" sz="1000" dirty="0"/>
              <a:t> </a:t>
            </a:r>
            <a:r>
              <a:rPr lang="en-US" sz="1000" dirty="0" err="1"/>
              <a:t>Hidekel</a:t>
            </a:r>
            <a:r>
              <a:rPr lang="en-US" sz="1000" dirty="0"/>
              <a:t> (</a:t>
            </a:r>
            <a:r>
              <a:rPr lang="en-US" sz="1000" dirty="0" err="1"/>
              <a:t>Tigar</a:t>
            </a:r>
            <a:r>
              <a:rPr lang="en-US" sz="1000" dirty="0"/>
              <a:t>), </a:t>
            </a:r>
            <a:r>
              <a:rPr lang="en-US" sz="1000" dirty="0" err="1"/>
              <a:t>koja</a:t>
            </a:r>
            <a:r>
              <a:rPr lang="en-US" sz="1000" dirty="0"/>
              <a:t> </a:t>
            </a:r>
            <a:r>
              <a:rPr lang="en-US" sz="1000" dirty="0" err="1"/>
              <a:t>teče</a:t>
            </a:r>
            <a:r>
              <a:rPr lang="en-US" sz="1000" dirty="0"/>
              <a:t> </a:t>
            </a:r>
            <a:r>
              <a:rPr lang="en-US" sz="1000" dirty="0" err="1"/>
              <a:t>istočno</a:t>
            </a:r>
            <a:r>
              <a:rPr lang="en-US" sz="1000" dirty="0"/>
              <a:t> </a:t>
            </a:r>
            <a:r>
              <a:rPr lang="en-US" sz="1000" dirty="0" smtClean="0"/>
              <a:t>k’ </a:t>
            </a:r>
            <a:r>
              <a:rPr lang="en-US" sz="1000" dirty="0" err="1" smtClean="0"/>
              <a:t>Asirskoj</a:t>
            </a:r>
            <a:r>
              <a:rPr lang="en-US" sz="1000" dirty="0" smtClean="0"/>
              <a:t> </a:t>
            </a:r>
            <a:r>
              <a:rPr lang="en-US" sz="1000" dirty="0"/>
              <a:t>(</a:t>
            </a:r>
            <a:r>
              <a:rPr lang="en-US" sz="1000" dirty="0" err="1"/>
              <a:t>Ašur</a:t>
            </a:r>
            <a:r>
              <a:rPr lang="en-US" sz="1000" dirty="0"/>
              <a:t>). A </a:t>
            </a:r>
            <a:r>
              <a:rPr lang="en-US" sz="1000" dirty="0" err="1"/>
              <a:t>četvrta</a:t>
            </a:r>
            <a:r>
              <a:rPr lang="en-US" sz="1000" dirty="0"/>
              <a:t> je </a:t>
            </a:r>
            <a:r>
              <a:rPr lang="en-US" sz="1000" dirty="0" err="1" smtClean="0"/>
              <a:t>rijeka</a:t>
            </a:r>
            <a:r>
              <a:rPr lang="en-US" sz="1000" dirty="0" smtClean="0"/>
              <a:t> </a:t>
            </a:r>
            <a:r>
              <a:rPr lang="en-US" sz="1000" dirty="0" err="1"/>
              <a:t>Eufrat</a:t>
            </a:r>
            <a:r>
              <a:rPr lang="en-US" sz="1000" dirty="0"/>
              <a:t>.</a:t>
            </a:r>
          </a:p>
          <a:p>
            <a:r>
              <a:rPr lang="en-US" sz="1000" dirty="0"/>
              <a:t> </a:t>
            </a:r>
          </a:p>
          <a:p>
            <a:pPr algn="l" eaLnBrk="1" hangingPunct="1">
              <a:spcBef>
                <a:spcPct val="50000"/>
              </a:spcBef>
            </a:pP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927388" y="245153"/>
            <a:ext cx="2339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K</a:t>
            </a:r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arta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sveta</a:t>
            </a:r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prema</a:t>
            </a:r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Bibliji</a:t>
            </a:r>
            <a:endParaRPr lang="en-US" sz="2000" b="1" dirty="0" smtClean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60" y="547398"/>
            <a:ext cx="3524762" cy="335785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55199" y="4738663"/>
            <a:ext cx="2335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Psaltir</a:t>
            </a:r>
            <a:r>
              <a:rPr lang="en-US" sz="1000" dirty="0"/>
              <a:t> </a:t>
            </a:r>
            <a:r>
              <a:rPr lang="en-US" sz="1000" dirty="0" err="1" smtClean="0"/>
              <a:t>Henrika</a:t>
            </a:r>
            <a:r>
              <a:rPr lang="en-US" sz="1000" dirty="0" smtClean="0"/>
              <a:t> III 1265 g. </a:t>
            </a:r>
          </a:p>
        </p:txBody>
      </p:sp>
    </p:spTree>
    <p:extLst>
      <p:ext uri="{BB962C8B-B14F-4D97-AF65-F5344CB8AC3E}">
        <p14:creationId xmlns="" xmlns:p14="http://schemas.microsoft.com/office/powerpoint/2010/main" val="636692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 descr="12 Punta Arenas 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042" y="-238080"/>
            <a:ext cx="8401916" cy="5624423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15993" y="4902042"/>
            <a:ext cx="1877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000" dirty="0">
                <a:solidFill>
                  <a:srgbClr val="FF0000"/>
                </a:solidFill>
              </a:rPr>
              <a:t>Stara kuća Sare Braun (</a:t>
            </a:r>
            <a:r>
              <a:rPr lang="sr-Latn-CS" sz="1000" dirty="0" smtClean="0">
                <a:solidFill>
                  <a:srgbClr val="FF0000"/>
                </a:solidFill>
              </a:rPr>
              <a:t>1890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5828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8483" name="Rectangle 3" descr="12 Punta Arenas 067"/>
          <p:cNvSpPr>
            <a:spLocks noGrp="1" noChangeAspect="1" noChangeArrowheads="1"/>
          </p:cNvSpPr>
          <p:nvPr isPhoto="1"/>
        </p:nvSpPr>
        <p:spPr bwMode="auto">
          <a:xfrm>
            <a:off x="0" y="-319177"/>
            <a:ext cx="9144000" cy="5986731"/>
          </a:xfrm>
          <a:prstGeom prst="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2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184150" y="4902042"/>
            <a:ext cx="26603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000" dirty="0" smtClean="0">
                <a:solidFill>
                  <a:srgbClr val="FF0000"/>
                </a:solidFill>
              </a:rPr>
              <a:t>Trpezarija</a:t>
            </a:r>
            <a:r>
              <a:rPr lang="en-US" sz="1000" dirty="0" smtClean="0">
                <a:solidFill>
                  <a:srgbClr val="FF0000"/>
                </a:solidFill>
              </a:rPr>
              <a:t> u </a:t>
            </a:r>
            <a:r>
              <a:rPr lang="en-US" sz="1000" dirty="0" err="1" smtClean="0">
                <a:solidFill>
                  <a:srgbClr val="FF0000"/>
                </a:solidFill>
              </a:rPr>
              <a:t>palacio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sr-Latn-CS" sz="1000" dirty="0" smtClean="0">
                <a:solidFill>
                  <a:srgbClr val="FF0000"/>
                </a:solidFill>
              </a:rPr>
              <a:t>Mauricio i Sare Braun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0653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9507" name="Rectangle 3" descr="12 Punta Arenas 065"/>
          <p:cNvSpPr>
            <a:spLocks noGrp="1" noChangeAspect="1" noChangeArrowheads="1"/>
          </p:cNvSpPr>
          <p:nvPr isPhoto="1"/>
        </p:nvSpPr>
        <p:spPr bwMode="auto">
          <a:xfrm>
            <a:off x="1531189" y="426889"/>
            <a:ext cx="6081623" cy="3955824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61000" contrast="-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08" name="Rectangle 5"/>
          <p:cNvSpPr>
            <a:spLocks noChangeArrowheads="1"/>
          </p:cNvSpPr>
          <p:nvPr/>
        </p:nvSpPr>
        <p:spPr bwMode="auto">
          <a:xfrm>
            <a:off x="645309" y="4665663"/>
            <a:ext cx="716286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000" dirty="0">
                <a:solidFill>
                  <a:srgbClr val="FF0000"/>
                </a:solidFill>
              </a:rPr>
              <a:t>Placio Mauricio Braun – sliku desno je 1905. naslikao </a:t>
            </a:r>
          </a:p>
          <a:p>
            <a:pPr algn="l">
              <a:spcBef>
                <a:spcPct val="50000"/>
              </a:spcBef>
            </a:pPr>
            <a:r>
              <a:rPr lang="sr-Latn-CS" sz="1000" dirty="0">
                <a:solidFill>
                  <a:srgbClr val="FF0000"/>
                </a:solidFill>
              </a:rPr>
              <a:t>Pablo </a:t>
            </a:r>
            <a:r>
              <a:rPr lang="sr-Latn-CS" sz="1000" dirty="0" smtClean="0">
                <a:solidFill>
                  <a:srgbClr val="FF0000"/>
                </a:solidFill>
              </a:rPr>
              <a:t>Diego </a:t>
            </a:r>
            <a:r>
              <a:rPr lang="en-US" sz="1000" dirty="0">
                <a:solidFill>
                  <a:srgbClr val="FF0000"/>
                </a:solidFill>
              </a:rPr>
              <a:t>José </a:t>
            </a:r>
            <a:r>
              <a:rPr lang="sr-Latn-CS" sz="1000" dirty="0" smtClean="0">
                <a:solidFill>
                  <a:srgbClr val="FF0000"/>
                </a:solidFill>
              </a:rPr>
              <a:t>Franciscio </a:t>
            </a:r>
            <a:r>
              <a:rPr lang="sr-Latn-CS" sz="1000" dirty="0">
                <a:solidFill>
                  <a:srgbClr val="FF0000"/>
                </a:solidFill>
              </a:rPr>
              <a:t>De Paula Juan Nepomuceno Maria de los Remedios Croispin de la Santisima Ruiz y Picasso 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950244" y="606102"/>
            <a:ext cx="2001265" cy="65901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31984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elanes ce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81669" cy="49788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11865" y="1311966"/>
            <a:ext cx="461366" cy="461366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978380" y="3185453"/>
            <a:ext cx="460312" cy="460312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5148493" y="125506"/>
            <a:ext cx="2628900" cy="3007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75000"/>
              </a:lnSpc>
            </a:pPr>
            <a:r>
              <a:rPr lang="sr-Latn-CS" sz="18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ARGENTINA  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280424" y="468448"/>
            <a:ext cx="1035279" cy="300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75000"/>
              </a:lnSpc>
            </a:pPr>
            <a:r>
              <a:rPr lang="sr-Latn-CS" sz="18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CHILE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2028" y="1637968"/>
            <a:ext cx="1343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Punta Arenas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1969" y="2855844"/>
            <a:ext cx="1343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Ushuaia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163266" y="4641995"/>
            <a:ext cx="1676400" cy="23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75000"/>
              </a:lnSpc>
            </a:pPr>
            <a:r>
              <a:rPr lang="en-US" sz="1200" b="1" dirty="0">
                <a:solidFill>
                  <a:schemeClr val="bg1"/>
                </a:solidFill>
              </a:rPr>
              <a:t>CABO DE HORNOS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561111"/>
            <a:ext cx="215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MAGELANOV </a:t>
            </a:r>
          </a:p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PROLAZ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201601" y="2301499"/>
            <a:ext cx="2751566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sr-Latn-CS" sz="16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TIERRA DEL FUEGO</a:t>
            </a:r>
          </a:p>
          <a:p>
            <a:pPr algn="l">
              <a:defRPr/>
            </a:pPr>
            <a:r>
              <a:rPr lang="sr-Latn-CS" sz="1600" b="1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ANTARTIDA</a:t>
            </a:r>
            <a:endParaRPr lang="en-US" sz="16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44042" y="3129111"/>
            <a:ext cx="2751566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MAGELLANES</a:t>
            </a:r>
            <a:r>
              <a:rPr lang="sr-Latn-C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 </a:t>
            </a:r>
            <a:endParaRPr lang="en-US" sz="1600" b="1" dirty="0" smtClean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  <a:p>
            <a:pPr algn="l">
              <a:defRPr/>
            </a:pPr>
            <a:r>
              <a:rPr lang="en-U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Y A</a:t>
            </a:r>
            <a:r>
              <a:rPr lang="sr-Latn-C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NTARTI</a:t>
            </a:r>
            <a:r>
              <a:rPr lang="en-U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C</a:t>
            </a:r>
            <a:r>
              <a:rPr lang="sr-Latn-C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A</a:t>
            </a:r>
            <a:r>
              <a:rPr lang="en-US" sz="16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 CHILENA</a:t>
            </a:r>
            <a:endParaRPr lang="en-US" sz="16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180059" y="4252924"/>
            <a:ext cx="22483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800" dirty="0">
                <a:solidFill>
                  <a:schemeClr val="bg1"/>
                </a:solidFill>
              </a:rPr>
              <a:t>CAP HORN – CABO DE HORNOS </a:t>
            </a:r>
          </a:p>
          <a:p>
            <a:pPr algn="l" eaLnBrk="1" hangingPunct="1">
              <a:spcBef>
                <a:spcPct val="50000"/>
              </a:spcBef>
            </a:pPr>
            <a:r>
              <a:rPr lang="sr-Latn-CS" sz="800" dirty="0">
                <a:solidFill>
                  <a:schemeClr val="bg1"/>
                </a:solidFill>
              </a:rPr>
              <a:t>KAAP HOORN – 55</a:t>
            </a:r>
            <a:r>
              <a:rPr lang="sr-Latn-CS" sz="800" baseline="30000" dirty="0">
                <a:solidFill>
                  <a:schemeClr val="bg1"/>
                </a:solidFill>
              </a:rPr>
              <a:t>o</a:t>
            </a:r>
            <a:r>
              <a:rPr lang="sr-Latn-CS" sz="800" dirty="0">
                <a:solidFill>
                  <a:schemeClr val="bg1"/>
                </a:solidFill>
              </a:rPr>
              <a:t> 59</a:t>
            </a:r>
            <a:r>
              <a:rPr lang="ja-JP" altLang="sr-Latn-CS" sz="800">
                <a:solidFill>
                  <a:schemeClr val="bg1"/>
                </a:solidFill>
              </a:rPr>
              <a:t>’</a:t>
            </a:r>
            <a:r>
              <a:rPr lang="sr-Latn-CS" sz="800" dirty="0">
                <a:solidFill>
                  <a:schemeClr val="bg1"/>
                </a:solidFill>
              </a:rPr>
              <a:t> 00</a:t>
            </a:r>
            <a:r>
              <a:rPr lang="ja-JP" altLang="sr-Latn-CS" sz="800">
                <a:solidFill>
                  <a:schemeClr val="bg1"/>
                </a:solidFill>
              </a:rPr>
              <a:t>”</a:t>
            </a:r>
            <a:r>
              <a:rPr lang="sr-Latn-CS" sz="800" dirty="0">
                <a:solidFill>
                  <a:schemeClr val="bg1"/>
                </a:solidFill>
              </a:rPr>
              <a:t> S 67</a:t>
            </a:r>
            <a:r>
              <a:rPr lang="sr-Latn-CS" sz="800" baseline="30000" dirty="0">
                <a:solidFill>
                  <a:schemeClr val="bg1"/>
                </a:solidFill>
              </a:rPr>
              <a:t>o</a:t>
            </a:r>
            <a:r>
              <a:rPr lang="sr-Latn-CS" sz="800" dirty="0">
                <a:solidFill>
                  <a:schemeClr val="bg1"/>
                </a:solidFill>
              </a:rPr>
              <a:t> 16</a:t>
            </a:r>
            <a:r>
              <a:rPr lang="ja-JP" altLang="sr-Latn-CS" sz="800">
                <a:solidFill>
                  <a:schemeClr val="bg1"/>
                </a:solidFill>
              </a:rPr>
              <a:t>’</a:t>
            </a:r>
            <a:r>
              <a:rPr lang="sr-Latn-CS" sz="800" dirty="0">
                <a:solidFill>
                  <a:schemeClr val="bg1"/>
                </a:solidFill>
              </a:rPr>
              <a:t> 00</a:t>
            </a:r>
            <a:r>
              <a:rPr lang="ja-JP" altLang="sr-Latn-CS" sz="800">
                <a:solidFill>
                  <a:schemeClr val="bg1"/>
                </a:solidFill>
              </a:rPr>
              <a:t>”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148263" y="520700"/>
            <a:ext cx="31686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00" dirty="0" err="1" smtClean="0">
                <a:solidFill>
                  <a:schemeClr val="bg1"/>
                </a:solidFill>
              </a:rPr>
              <a:t>Cabo</a:t>
            </a:r>
            <a:r>
              <a:rPr lang="en-US" sz="800" dirty="0" smtClean="0">
                <a:solidFill>
                  <a:schemeClr val="bg1"/>
                </a:solidFill>
              </a:rPr>
              <a:t> de </a:t>
            </a:r>
            <a:r>
              <a:rPr lang="sr-Latn-CS" sz="800" dirty="0" smtClean="0">
                <a:solidFill>
                  <a:schemeClr val="bg1"/>
                </a:solidFill>
              </a:rPr>
              <a:t>Las Virgenas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-47706" y="884785"/>
            <a:ext cx="13994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r-Latn-CS" sz="800" dirty="0">
                <a:solidFill>
                  <a:schemeClr val="bg1"/>
                </a:solidFill>
              </a:rPr>
              <a:t>Cabo </a:t>
            </a:r>
            <a:r>
              <a:rPr lang="sr-Latn-CS" sz="800" dirty="0" smtClean="0">
                <a:solidFill>
                  <a:schemeClr val="bg1"/>
                </a:solidFill>
              </a:rPr>
              <a:t>Deseado</a:t>
            </a:r>
            <a:endParaRPr lang="sr-Latn-CS" sz="800" dirty="0">
              <a:solidFill>
                <a:schemeClr val="bg1"/>
              </a:solidFill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510517" y="3745452"/>
            <a:ext cx="132946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800" dirty="0">
                <a:solidFill>
                  <a:schemeClr val="bg1"/>
                </a:solidFill>
              </a:rPr>
              <a:t>Kanal BEAGLE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167313" y="911224"/>
            <a:ext cx="13607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00" dirty="0" err="1" smtClean="0">
                <a:solidFill>
                  <a:schemeClr val="bg1"/>
                </a:solidFill>
              </a:rPr>
              <a:t>Cabo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sr-Latn-CS" sz="800" dirty="0" smtClean="0">
                <a:solidFill>
                  <a:schemeClr val="bg1"/>
                </a:solidFill>
              </a:rPr>
              <a:t>Espiritu Santo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24685" y="4886578"/>
            <a:ext cx="2152478" cy="96869"/>
          </a:xfrm>
          <a:prstGeom prst="rect">
            <a:avLst/>
          </a:prstGeom>
          <a:solidFill>
            <a:srgbClr val="C9E1F6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21030" y="4881197"/>
            <a:ext cx="504106" cy="96869"/>
          </a:xfrm>
          <a:prstGeom prst="rect">
            <a:avLst/>
          </a:prstGeom>
          <a:solidFill>
            <a:srgbClr val="93A4B4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magelanes ceo sa trasom.jpg"/>
          <p:cNvPicPr>
            <a:picLocks noChangeAspect="1"/>
          </p:cNvPicPr>
          <p:nvPr/>
        </p:nvPicPr>
        <p:blipFill rotWithShape="1">
          <a:blip r:embed="rId4" cstate="print">
            <a:alphaModFix amt="52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452942" y="4733674"/>
            <a:ext cx="2928180" cy="26239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19068" y="4499677"/>
            <a:ext cx="648586" cy="648586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4608" y="2207211"/>
            <a:ext cx="15624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en-US" sz="1000" dirty="0" smtClean="0"/>
              <a:t>El </a:t>
            </a:r>
            <a:r>
              <a:rPr lang="en-US" sz="1000" b="1" dirty="0" err="1" smtClean="0"/>
              <a:t>Cabo</a:t>
            </a:r>
            <a:r>
              <a:rPr lang="en-US" sz="1000" b="1" dirty="0" smtClean="0"/>
              <a:t> Froward</a:t>
            </a:r>
            <a:r>
              <a:rPr lang="en-US" sz="1000" dirty="0" smtClean="0"/>
              <a:t> 53°56′00″S 071°20′00″</a:t>
            </a:r>
            <a:r>
              <a:rPr lang="sr-Latn-CS" sz="1000" dirty="0" smtClean="0"/>
              <a:t>W</a:t>
            </a:r>
          </a:p>
          <a:p>
            <a:pPr algn="l" eaLnBrk="1" hangingPunct="1"/>
            <a:r>
              <a:rPr lang="sr-Latn-CS" sz="1000" dirty="0" smtClean="0"/>
              <a:t>Najjužnija tačka</a:t>
            </a:r>
          </a:p>
          <a:p>
            <a:pPr algn="l" eaLnBrk="1" hangingPunct="1"/>
            <a:r>
              <a:rPr lang="sr-Latn-CS" sz="1000" dirty="0" smtClean="0"/>
              <a:t>na kontinentima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19008599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 descr="08 Ushuaia 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6692" y="0"/>
            <a:ext cx="7690615" cy="5148263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96973" y="4902042"/>
            <a:ext cx="8210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 smtClean="0">
                <a:solidFill>
                  <a:srgbClr val="FF0000"/>
                </a:solidFill>
              </a:rPr>
              <a:t>Ushuaia najjužniji grad na svetu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 Ushuaia 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74061"/>
            <a:ext cx="9144000" cy="6122324"/>
          </a:xfrm>
          <a:prstGeom prst="rect">
            <a:avLst/>
          </a:prstGeom>
          <a:noFill/>
          <a:ln>
            <a:noFill/>
          </a:ln>
        </p:spPr>
      </p:pic>
      <p:sp>
        <p:nvSpPr>
          <p:cNvPr id="54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79388" y="4898408"/>
            <a:ext cx="8210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 smtClean="0">
                <a:solidFill>
                  <a:srgbClr val="FF0000"/>
                </a:solidFill>
              </a:rPr>
              <a:t>Ushuaia najjužniji grad na svetu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 descr="08 Ushuaia 07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56527" y="-207034"/>
            <a:ext cx="9500527" cy="5355297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45958" y="4857436"/>
            <a:ext cx="8210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 smtClean="0"/>
              <a:t>Ushuaia najjužniji grad na svetu - </a:t>
            </a:r>
            <a:r>
              <a:rPr lang="en-US" sz="1000" dirty="0" err="1"/>
              <a:t>Prazna</a:t>
            </a:r>
            <a:r>
              <a:rPr lang="en-US" sz="1000" dirty="0"/>
              <a:t> </a:t>
            </a:r>
            <a:r>
              <a:rPr lang="en-US" sz="1000" dirty="0" err="1"/>
              <a:t>luka</a:t>
            </a:r>
            <a:r>
              <a:rPr lang="en-US" sz="1000" dirty="0"/>
              <a:t> </a:t>
            </a:r>
            <a:r>
              <a:rPr lang="en-US" sz="1000" dirty="0" err="1"/>
              <a:t>posle</a:t>
            </a:r>
            <a:r>
              <a:rPr lang="en-US" sz="1000" dirty="0"/>
              <a:t> 400 </a:t>
            </a:r>
            <a:r>
              <a:rPr lang="en-US" sz="1000" dirty="0" smtClean="0"/>
              <a:t>g.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 Ushuaia 09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45910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12636" y="4939815"/>
            <a:ext cx="8210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sr-Latn-CS" sz="1000" dirty="0">
                <a:solidFill>
                  <a:srgbClr val="FF0000"/>
                </a:solidFill>
              </a:rPr>
              <a:t>“</a:t>
            </a:r>
            <a:r>
              <a:rPr lang="sr-Latn-CS" sz="1000" dirty="0">
                <a:solidFill>
                  <a:srgbClr val="FF0000"/>
                </a:solidFill>
              </a:rPr>
              <a:t>La Rueda</a:t>
            </a:r>
            <a:r>
              <a:rPr lang="ja-JP" altLang="sr-Latn-CS" sz="1000" dirty="0">
                <a:solidFill>
                  <a:srgbClr val="FF0000"/>
                </a:solidFill>
              </a:rPr>
              <a:t>”</a:t>
            </a:r>
            <a:r>
              <a:rPr lang="sr-Latn-CS" sz="1000" dirty="0">
                <a:solidFill>
                  <a:srgbClr val="FF0000"/>
                </a:solidFill>
              </a:rPr>
              <a:t> u ponudi je </a:t>
            </a:r>
            <a:r>
              <a:rPr lang="ja-JP" altLang="sr-Latn-CS" sz="1000" dirty="0">
                <a:solidFill>
                  <a:srgbClr val="FF0000"/>
                </a:solidFill>
              </a:rPr>
              <a:t>“</a:t>
            </a:r>
            <a:r>
              <a:rPr lang="sr-Latn-CS" sz="1000" dirty="0">
                <a:solidFill>
                  <a:srgbClr val="FF0000"/>
                </a:solidFill>
              </a:rPr>
              <a:t>parilla</a:t>
            </a:r>
            <a:r>
              <a:rPr lang="ja-JP" altLang="sr-Latn-CS" sz="1000" dirty="0">
                <a:solidFill>
                  <a:srgbClr val="FF0000"/>
                </a:solidFill>
              </a:rPr>
              <a:t>”</a:t>
            </a:r>
            <a:r>
              <a:rPr lang="sr-Latn-CS" sz="1000" dirty="0">
                <a:solidFill>
                  <a:srgbClr val="FF0000"/>
                </a:solidFill>
              </a:rPr>
              <a:t> jaganjci, kobaje, iznutrice, beli bubrezi, pile, patka, govedji but...   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8 Ushuaia 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000" y="-341198"/>
            <a:ext cx="8424000" cy="5639206"/>
          </a:xfrm>
          <a:prstGeom prst="rect">
            <a:avLst/>
          </a:prstGeom>
        </p:spPr>
      </p:pic>
      <p:sp>
        <p:nvSpPr>
          <p:cNvPr id="675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82751" y="4900710"/>
            <a:ext cx="8210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/>
              <a:t>Pošta No1</a:t>
            </a:r>
            <a:r>
              <a:rPr lang="sr-Latn-CS" sz="1000" dirty="0" smtClean="0"/>
              <a:t>.</a:t>
            </a:r>
            <a:r>
              <a:rPr lang="en-US" sz="1000" dirty="0" smtClean="0"/>
              <a:t> </a:t>
            </a:r>
            <a:r>
              <a:rPr lang="en-US" sz="1000" dirty="0" err="1" smtClean="0"/>
              <a:t>Correo</a:t>
            </a:r>
            <a:r>
              <a:rPr lang="en-US" sz="1000" dirty="0" smtClean="0"/>
              <a:t> </a:t>
            </a:r>
            <a:r>
              <a:rPr lang="en-US" sz="1000" dirty="0" err="1" smtClean="0"/>
              <a:t>Argentino</a:t>
            </a:r>
            <a:r>
              <a:rPr lang="sr-Latn-CS" sz="1000" dirty="0" smtClean="0"/>
              <a:t> </a:t>
            </a:r>
            <a:endParaRPr lang="en-US" sz="1000" dirty="0"/>
          </a:p>
        </p:txBody>
      </p:sp>
      <p:pic>
        <p:nvPicPr>
          <p:cNvPr id="5" name="Picture 4" descr="08 Ushuaia 13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7117"/>
            <a:ext cx="2461999" cy="1880072"/>
          </a:xfrm>
          <a:prstGeom prst="rect">
            <a:avLst/>
          </a:prstGeom>
        </p:spPr>
      </p:pic>
      <p:pic>
        <p:nvPicPr>
          <p:cNvPr id="7" name="Picture 6" descr="08 Ushuaia 13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89239"/>
            <a:ext cx="2464571" cy="1929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 Ushuaia 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6400" y="-1198466"/>
            <a:ext cx="9496800" cy="6357362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9388" y="4897438"/>
            <a:ext cx="8210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/>
              <a:t>Ovako ZAPOČINJE avantura po južnimm morima...</a:t>
            </a:r>
            <a:endParaRPr lang="en-US" sz="1000" dirty="0"/>
          </a:p>
        </p:txBody>
      </p:sp>
      <p:sp>
        <p:nvSpPr>
          <p:cNvPr id="4" name="Oval 3"/>
          <p:cNvSpPr/>
          <p:nvPr/>
        </p:nvSpPr>
        <p:spPr>
          <a:xfrm>
            <a:off x="2650719" y="3280649"/>
            <a:ext cx="2915303" cy="172210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-1" y="4932819"/>
            <a:ext cx="32941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800" dirty="0" err="1" smtClean="0"/>
              <a:t>Najstarija</a:t>
            </a:r>
            <a:r>
              <a:rPr lang="en-US" sz="800" dirty="0" smtClean="0"/>
              <a:t> </a:t>
            </a:r>
            <a:r>
              <a:rPr lang="en-US" sz="800" dirty="0" err="1" smtClean="0"/>
              <a:t>mapa</a:t>
            </a:r>
            <a:r>
              <a:rPr lang="en-US" sz="800" dirty="0" smtClean="0"/>
              <a:t> </a:t>
            </a:r>
            <a:r>
              <a:rPr lang="en-US" sz="800" dirty="0" err="1"/>
              <a:t>sveta</a:t>
            </a:r>
            <a:r>
              <a:rPr lang="en-US" sz="800" dirty="0"/>
              <a:t> </a:t>
            </a:r>
            <a:r>
              <a:rPr lang="en-US" sz="800" dirty="0" smtClean="0"/>
              <a:t>– </a:t>
            </a:r>
            <a:r>
              <a:rPr lang="en-US" sz="800" dirty="0" err="1" smtClean="0"/>
              <a:t>glinena</a:t>
            </a:r>
            <a:r>
              <a:rPr lang="en-US" sz="800" dirty="0" smtClean="0"/>
              <a:t> </a:t>
            </a:r>
            <a:r>
              <a:rPr lang="en-US" sz="800" dirty="0" err="1" smtClean="0"/>
              <a:t>tabla</a:t>
            </a:r>
            <a:r>
              <a:rPr lang="en-US" sz="800" dirty="0" smtClean="0"/>
              <a:t> – </a:t>
            </a:r>
            <a:r>
              <a:rPr lang="en-US" sz="800" dirty="0" err="1" smtClean="0"/>
              <a:t>Vavilon</a:t>
            </a:r>
            <a:r>
              <a:rPr lang="en-US" sz="800" dirty="0" smtClean="0"/>
              <a:t> </a:t>
            </a:r>
            <a:r>
              <a:rPr lang="en-US" sz="800" dirty="0"/>
              <a:t>– 6 </a:t>
            </a:r>
            <a:r>
              <a:rPr lang="en-US" sz="800" dirty="0" err="1"/>
              <a:t>vek</a:t>
            </a:r>
            <a:r>
              <a:rPr lang="en-US" sz="800" dirty="0"/>
              <a:t> </a:t>
            </a:r>
            <a:r>
              <a:rPr lang="en-US" sz="800" dirty="0" err="1" smtClean="0"/>
              <a:t>pne</a:t>
            </a:r>
            <a:r>
              <a:rPr lang="en-US" sz="800" dirty="0"/>
              <a:t>.</a:t>
            </a:r>
          </a:p>
        </p:txBody>
      </p:sp>
      <p:pic>
        <p:nvPicPr>
          <p:cNvPr id="2" name="Picture 1" descr="babylonia1-map lar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53" y="0"/>
            <a:ext cx="4064547" cy="5148263"/>
          </a:xfrm>
          <a:prstGeom prst="rect">
            <a:avLst/>
          </a:prstGeom>
        </p:spPr>
      </p:pic>
      <p:pic>
        <p:nvPicPr>
          <p:cNvPr id="3" name="Picture 2" descr="BabylonianWorldMap2.jpg"/>
          <p:cNvPicPr>
            <a:picLocks noChangeAspect="1"/>
          </p:cNvPicPr>
          <p:nvPr/>
        </p:nvPicPr>
        <p:blipFill>
          <a:blip r:embed="rId4" cstate="email">
            <a:alphaModFix amt="19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11" y="1667096"/>
            <a:ext cx="3296434" cy="2704130"/>
          </a:xfrm>
          <a:prstGeom prst="rect">
            <a:avLst/>
          </a:prstGeom>
        </p:spPr>
      </p:pic>
      <p:pic>
        <p:nvPicPr>
          <p:cNvPr id="8" name="Picture 7" descr="BabylonianWorldMap2.jpg"/>
          <p:cNvPicPr>
            <a:picLocks noChangeAspect="1"/>
          </p:cNvPicPr>
          <p:nvPr/>
        </p:nvPicPr>
        <p:blipFill>
          <a:blip r:embed="rId4" cstate="email">
            <a:alphaModFix amt="61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30" y="1603344"/>
            <a:ext cx="3296434" cy="2704130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4315" y="1747228"/>
            <a:ext cx="4576093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800" dirty="0" smtClean="0"/>
              <a:t>1. </a:t>
            </a:r>
            <a:r>
              <a:rPr lang="en-US" sz="800" dirty="0" err="1" smtClean="0"/>
              <a:t>Planina</a:t>
            </a:r>
            <a:r>
              <a:rPr lang="en-US" sz="800" dirty="0" smtClean="0"/>
              <a:t> </a:t>
            </a:r>
            <a:r>
              <a:rPr lang="en-US" sz="800" dirty="0"/>
              <a:t>(</a:t>
            </a:r>
            <a:r>
              <a:rPr lang="en-US" sz="800" dirty="0" err="1"/>
              <a:t>Akadsk</a:t>
            </a:r>
            <a:r>
              <a:rPr lang="en-US" sz="800" u="sng" dirty="0" err="1"/>
              <a:t>i</a:t>
            </a:r>
            <a:r>
              <a:rPr lang="en-US" sz="800" u="sng" dirty="0"/>
              <a:t>: </a:t>
            </a:r>
            <a:r>
              <a:rPr lang="uz-Cyrl-UZ" sz="800" dirty="0"/>
              <a:t>šá-du-ú</a:t>
            </a:r>
            <a:r>
              <a:rPr lang="en-US" sz="800" dirty="0" smtClean="0"/>
              <a:t>)</a:t>
            </a:r>
          </a:p>
          <a:p>
            <a:pPr marL="228600" indent="-228600" algn="l">
              <a:buAutoNum type="arabicPeriod"/>
            </a:pPr>
            <a:endParaRPr lang="en-US" sz="800" dirty="0" smtClean="0"/>
          </a:p>
          <a:p>
            <a:pPr algn="l"/>
            <a:r>
              <a:rPr lang="en-US" sz="800" dirty="0" smtClean="0"/>
              <a:t>2. Grad </a:t>
            </a:r>
            <a:r>
              <a:rPr lang="en-US" sz="800" dirty="0"/>
              <a:t>(</a:t>
            </a:r>
            <a:r>
              <a:rPr lang="en-US" sz="800" dirty="0" err="1"/>
              <a:t>Akadsk</a:t>
            </a:r>
            <a:r>
              <a:rPr lang="en-US" sz="800" u="sng" dirty="0" err="1"/>
              <a:t>i</a:t>
            </a:r>
            <a:r>
              <a:rPr lang="en-US" sz="800" u="sng" dirty="0"/>
              <a:t>:</a:t>
            </a:r>
            <a:r>
              <a:rPr lang="en-US" sz="800" dirty="0"/>
              <a:t> </a:t>
            </a:r>
            <a:r>
              <a:rPr lang="uz-Cyrl-UZ" sz="800" dirty="0"/>
              <a:t>uru</a:t>
            </a:r>
            <a:r>
              <a:rPr lang="en-US" sz="800" dirty="0" smtClean="0"/>
              <a:t>)</a:t>
            </a:r>
          </a:p>
          <a:p>
            <a:pPr algn="l"/>
            <a:endParaRPr lang="en-US" sz="800" dirty="0" smtClean="0"/>
          </a:p>
          <a:p>
            <a:pPr algn="l"/>
            <a:r>
              <a:rPr lang="en-US" sz="800" dirty="0" smtClean="0"/>
              <a:t>3. </a:t>
            </a:r>
            <a:r>
              <a:rPr lang="en-US" sz="800" dirty="0" err="1" smtClean="0"/>
              <a:t>Urartu</a:t>
            </a:r>
            <a:r>
              <a:rPr lang="en-US" sz="800" dirty="0" smtClean="0"/>
              <a:t> </a:t>
            </a:r>
            <a:r>
              <a:rPr lang="en-US" sz="800" dirty="0"/>
              <a:t>– Ararat (</a:t>
            </a:r>
            <a:r>
              <a:rPr lang="uz-Cyrl-UZ" sz="800" dirty="0"/>
              <a:t>ú-ra-áš-tu</a:t>
            </a:r>
            <a:r>
              <a:rPr lang="en-US" sz="800" dirty="0" smtClean="0"/>
              <a:t>)</a:t>
            </a:r>
          </a:p>
          <a:p>
            <a:pPr algn="l"/>
            <a:endParaRPr lang="en-US" sz="800" dirty="0" smtClean="0"/>
          </a:p>
          <a:p>
            <a:pPr algn="l"/>
            <a:r>
              <a:rPr lang="en-US" sz="800" dirty="0" smtClean="0"/>
              <a:t>4.Asirija </a:t>
            </a:r>
            <a:r>
              <a:rPr lang="en-US" sz="800" dirty="0"/>
              <a:t>– </a:t>
            </a:r>
            <a:r>
              <a:rPr lang="en-US" sz="800" dirty="0" err="1"/>
              <a:t>Ašur</a:t>
            </a:r>
            <a:r>
              <a:rPr lang="en-US" sz="800" dirty="0"/>
              <a:t> (</a:t>
            </a:r>
            <a:r>
              <a:rPr lang="uz-Cyrl-UZ" sz="800" dirty="0"/>
              <a:t>aš+šur</a:t>
            </a:r>
            <a:r>
              <a:rPr lang="en-US" sz="800" dirty="0" smtClean="0"/>
              <a:t>)</a:t>
            </a:r>
          </a:p>
          <a:p>
            <a:pPr algn="l"/>
            <a:endParaRPr lang="en-US" sz="800" dirty="0" smtClean="0"/>
          </a:p>
          <a:p>
            <a:pPr algn="l"/>
            <a:r>
              <a:rPr lang="en-US" sz="800" dirty="0" smtClean="0"/>
              <a:t>8. Elam </a:t>
            </a:r>
            <a:r>
              <a:rPr lang="en-US" sz="800" dirty="0"/>
              <a:t>– Susa (</a:t>
            </a:r>
            <a:r>
              <a:rPr lang="uz-Cyrl-UZ" sz="800" dirty="0"/>
              <a:t>šuša</a:t>
            </a:r>
            <a:r>
              <a:rPr lang="en-US" sz="800" dirty="0" smtClean="0"/>
              <a:t>)</a:t>
            </a:r>
          </a:p>
          <a:p>
            <a:pPr algn="l"/>
            <a:endParaRPr lang="en-US" sz="800" dirty="0"/>
          </a:p>
          <a:p>
            <a:pPr algn="l"/>
            <a:r>
              <a:rPr lang="en-US" sz="800" dirty="0" smtClean="0"/>
              <a:t>9 – 7. </a:t>
            </a:r>
            <a:r>
              <a:rPr lang="en-US" sz="800" smtClean="0"/>
              <a:t>Močvara</a:t>
            </a:r>
            <a:endParaRPr lang="en-US" sz="800" dirty="0" smtClean="0"/>
          </a:p>
          <a:p>
            <a:pPr algn="l"/>
            <a:r>
              <a:rPr lang="en-US" sz="800" dirty="0" smtClean="0"/>
              <a:t> </a:t>
            </a:r>
            <a:endParaRPr lang="en-US" sz="800" dirty="0"/>
          </a:p>
          <a:p>
            <a:pPr algn="l"/>
            <a:r>
              <a:rPr lang="en-US" sz="800" dirty="0" smtClean="0"/>
              <a:t>13. </a:t>
            </a:r>
            <a:r>
              <a:rPr lang="en-US" sz="800" dirty="0" err="1" smtClean="0"/>
              <a:t>Vavilon</a:t>
            </a:r>
            <a:r>
              <a:rPr lang="en-US" sz="800" dirty="0" smtClean="0"/>
              <a:t> </a:t>
            </a:r>
            <a:r>
              <a:rPr lang="en-US" sz="800" dirty="0"/>
              <a:t>(</a:t>
            </a:r>
            <a:r>
              <a:rPr lang="uz-Cyrl-UZ" sz="800" dirty="0"/>
              <a:t>tin.tir</a:t>
            </a:r>
            <a:r>
              <a:rPr lang="en-US" sz="800" dirty="0"/>
              <a:t>) </a:t>
            </a:r>
            <a:endParaRPr lang="en-US" sz="800" dirty="0" smtClean="0"/>
          </a:p>
          <a:p>
            <a:pPr algn="l"/>
            <a:endParaRPr lang="en-US" sz="800" dirty="0" smtClean="0"/>
          </a:p>
          <a:p>
            <a:pPr algn="l"/>
            <a:r>
              <a:rPr lang="en-US" sz="800" dirty="0" smtClean="0"/>
              <a:t>14 – 17. OKEAN </a:t>
            </a:r>
          </a:p>
          <a:p>
            <a:pPr algn="l"/>
            <a:r>
              <a:rPr lang="en-US" sz="800" dirty="0" smtClean="0"/>
              <a:t>(</a:t>
            </a:r>
            <a:r>
              <a:rPr lang="en-US" sz="800" dirty="0" err="1" smtClean="0"/>
              <a:t>slana</a:t>
            </a:r>
            <a:r>
              <a:rPr lang="en-US" sz="800" dirty="0" smtClean="0"/>
              <a:t> </a:t>
            </a:r>
            <a:r>
              <a:rPr lang="en-US" sz="800" dirty="0" err="1" smtClean="0"/>
              <a:t>voda</a:t>
            </a:r>
            <a:r>
              <a:rPr lang="en-US" sz="800" dirty="0" smtClean="0"/>
              <a:t> - </a:t>
            </a:r>
            <a:r>
              <a:rPr lang="uz-Cyrl-UZ" sz="800" dirty="0"/>
              <a:t>mar-ra-tum</a:t>
            </a:r>
            <a:r>
              <a:rPr lang="en-US" sz="800" dirty="0"/>
              <a:t>) </a:t>
            </a:r>
            <a:r>
              <a:rPr lang="en-US" sz="800" dirty="0" smtClean="0"/>
              <a:t>)</a:t>
            </a:r>
          </a:p>
          <a:p>
            <a:pPr algn="l"/>
            <a:endParaRPr lang="en-US" sz="800" dirty="0" smtClean="0"/>
          </a:p>
          <a:p>
            <a:pPr algn="l"/>
            <a:r>
              <a:rPr lang="en-US" sz="800" dirty="0" smtClean="0"/>
              <a:t>18 – 22. </a:t>
            </a:r>
            <a:r>
              <a:rPr lang="en-US" sz="800" dirty="0" err="1" smtClean="0"/>
              <a:t>Mitološke</a:t>
            </a:r>
            <a:r>
              <a:rPr lang="en-US" sz="800" dirty="0"/>
              <a:t> </a:t>
            </a:r>
            <a:r>
              <a:rPr lang="en-US" sz="800" dirty="0" err="1" smtClean="0"/>
              <a:t>oznake</a:t>
            </a:r>
            <a:endParaRPr lang="en-US" sz="800" dirty="0" smtClean="0"/>
          </a:p>
          <a:p>
            <a:pPr algn="l"/>
            <a:endParaRPr lang="en-US" sz="800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 rot="5400000">
            <a:off x="2818369" y="3193883"/>
            <a:ext cx="7842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sz="800" dirty="0" smtClean="0">
                <a:solidFill>
                  <a:schemeClr val="bg1"/>
                </a:solidFill>
              </a:rPr>
              <a:t>EUFRAT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171" y="263693"/>
            <a:ext cx="2339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Prva</a:t>
            </a:r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mapa</a:t>
            </a:r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sveta</a:t>
            </a:r>
            <a:endParaRPr lang="en-US" sz="2000" b="1" dirty="0" smtClean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91049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9399E-7 1.32512E-6 L -0.39521 -0.014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60" y="-7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huaia kar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2261" y="0"/>
            <a:ext cx="7739479" cy="4901773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88401" y="4902042"/>
            <a:ext cx="80241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/>
              <a:t>Prvi dan plovidbe – Ushuaia (19h.), Puerto Navarino (Chile), Wollaston Island, Cap Horn (06h)</a:t>
            </a:r>
            <a:endParaRPr lang="en-US" sz="10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99004" y="974104"/>
            <a:ext cx="883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200" b="1" dirty="0">
                <a:solidFill>
                  <a:schemeClr val="bg1"/>
                </a:solidFill>
              </a:rPr>
              <a:t>USHUAIA</a:t>
            </a: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2838617" y="1383528"/>
            <a:ext cx="2107094" cy="3307742"/>
          </a:xfrm>
          <a:custGeom>
            <a:avLst/>
            <a:gdLst>
              <a:gd name="T0" fmla="*/ 400705691 w 1535"/>
              <a:gd name="T1" fmla="*/ 0 h 2450"/>
              <a:gd name="T2" fmla="*/ 400705691 w 1535"/>
              <a:gd name="T3" fmla="*/ 172159322 h 2450"/>
              <a:gd name="T4" fmla="*/ 57964406 w 1535"/>
              <a:gd name="T5" fmla="*/ 344319835 h 2450"/>
              <a:gd name="T6" fmla="*/ 57964406 w 1535"/>
              <a:gd name="T7" fmla="*/ 514587812 h 2450"/>
              <a:gd name="T8" fmla="*/ 400705691 w 1535"/>
              <a:gd name="T9" fmla="*/ 944041040 h 2450"/>
              <a:gd name="T10" fmla="*/ 630039190 w 1535"/>
              <a:gd name="T11" fmla="*/ 1630789441 h 2450"/>
              <a:gd name="T12" fmla="*/ 1774190593 w 1535"/>
              <a:gd name="T13" fmla="*/ 2147483647 h 2450"/>
              <a:gd name="T14" fmla="*/ 2147483647 w 1535"/>
              <a:gd name="T15" fmla="*/ 2147483647 h 2450"/>
              <a:gd name="T16" fmla="*/ 2147483647 w 1535"/>
              <a:gd name="T17" fmla="*/ 2147483647 h 2450"/>
              <a:gd name="T18" fmla="*/ 2147483647 w 1535"/>
              <a:gd name="T19" fmla="*/ 2147483647 h 2450"/>
              <a:gd name="T20" fmla="*/ 2147483647 w 1535"/>
              <a:gd name="T21" fmla="*/ 2147483647 h 2450"/>
              <a:gd name="T22" fmla="*/ 2147483647 w 1535"/>
              <a:gd name="T23" fmla="*/ 2147483647 h 2450"/>
              <a:gd name="T24" fmla="*/ 2147483647 w 1535"/>
              <a:gd name="T25" fmla="*/ 2147483647 h 2450"/>
              <a:gd name="T26" fmla="*/ 2147483647 w 1535"/>
              <a:gd name="T27" fmla="*/ 2147483647 h 2450"/>
              <a:gd name="T28" fmla="*/ 2147483647 w 1535"/>
              <a:gd name="T29" fmla="*/ 2147483647 h 2450"/>
              <a:gd name="T30" fmla="*/ 2147483647 w 1535"/>
              <a:gd name="T31" fmla="*/ 2147483647 h 24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535"/>
              <a:gd name="T49" fmla="*/ 0 h 2450"/>
              <a:gd name="T50" fmla="*/ 1535 w 1535"/>
              <a:gd name="T51" fmla="*/ 2450 h 245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535" h="2450">
                <a:moveTo>
                  <a:pt x="159" y="0"/>
                </a:moveTo>
                <a:cubicBezTo>
                  <a:pt x="170" y="30"/>
                  <a:pt x="182" y="61"/>
                  <a:pt x="159" y="91"/>
                </a:cubicBezTo>
                <a:cubicBezTo>
                  <a:pt x="136" y="121"/>
                  <a:pt x="46" y="152"/>
                  <a:pt x="23" y="182"/>
                </a:cubicBezTo>
                <a:cubicBezTo>
                  <a:pt x="0" y="212"/>
                  <a:pt x="0" y="219"/>
                  <a:pt x="23" y="272"/>
                </a:cubicBezTo>
                <a:cubicBezTo>
                  <a:pt x="46" y="325"/>
                  <a:pt x="121" y="401"/>
                  <a:pt x="159" y="499"/>
                </a:cubicBezTo>
                <a:cubicBezTo>
                  <a:pt x="197" y="597"/>
                  <a:pt x="159" y="749"/>
                  <a:pt x="250" y="862"/>
                </a:cubicBezTo>
                <a:cubicBezTo>
                  <a:pt x="341" y="975"/>
                  <a:pt x="560" y="1112"/>
                  <a:pt x="704" y="1180"/>
                </a:cubicBezTo>
                <a:cubicBezTo>
                  <a:pt x="848" y="1248"/>
                  <a:pt x="999" y="1217"/>
                  <a:pt x="1112" y="1270"/>
                </a:cubicBezTo>
                <a:cubicBezTo>
                  <a:pt x="1225" y="1323"/>
                  <a:pt x="1324" y="1429"/>
                  <a:pt x="1384" y="1497"/>
                </a:cubicBezTo>
                <a:cubicBezTo>
                  <a:pt x="1444" y="1565"/>
                  <a:pt x="1452" y="1618"/>
                  <a:pt x="1475" y="1679"/>
                </a:cubicBezTo>
                <a:cubicBezTo>
                  <a:pt x="1498" y="1740"/>
                  <a:pt x="1513" y="1807"/>
                  <a:pt x="1520" y="1860"/>
                </a:cubicBezTo>
                <a:cubicBezTo>
                  <a:pt x="1527" y="1913"/>
                  <a:pt x="1535" y="1958"/>
                  <a:pt x="1520" y="1996"/>
                </a:cubicBezTo>
                <a:cubicBezTo>
                  <a:pt x="1505" y="2034"/>
                  <a:pt x="1436" y="2049"/>
                  <a:pt x="1429" y="2087"/>
                </a:cubicBezTo>
                <a:cubicBezTo>
                  <a:pt x="1422" y="2125"/>
                  <a:pt x="1467" y="2178"/>
                  <a:pt x="1475" y="2223"/>
                </a:cubicBezTo>
                <a:cubicBezTo>
                  <a:pt x="1483" y="2268"/>
                  <a:pt x="1483" y="2321"/>
                  <a:pt x="1475" y="2359"/>
                </a:cubicBezTo>
                <a:cubicBezTo>
                  <a:pt x="1467" y="2397"/>
                  <a:pt x="1448" y="2423"/>
                  <a:pt x="1429" y="2450"/>
                </a:cubicBezTo>
              </a:path>
            </a:pathLst>
          </a:custGeom>
          <a:noFill/>
          <a:ln w="19050" cmpd="sng">
            <a:solidFill>
              <a:srgbClr val="FF33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40955" y="2132275"/>
            <a:ext cx="1232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Beagle Channel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11 St Magdalena 06.jpg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987332" y="3796145"/>
            <a:ext cx="1952599" cy="744051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724540" y="4580308"/>
            <a:ext cx="24572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800" dirty="0" smtClean="0">
                <a:solidFill>
                  <a:schemeClr val="bg1"/>
                </a:solidFill>
              </a:rPr>
              <a:t>Mare </a:t>
            </a:r>
            <a:r>
              <a:rPr lang="sr-Latn-CS" sz="800" dirty="0">
                <a:solidFill>
                  <a:schemeClr val="bg1"/>
                </a:solidFill>
              </a:rPr>
              <a:t>Australis, 72 m, </a:t>
            </a:r>
            <a:r>
              <a:rPr lang="en-US" sz="800" b="1" dirty="0">
                <a:solidFill>
                  <a:schemeClr val="bg1"/>
                </a:solidFill>
              </a:rPr>
              <a:t>2664 (</a:t>
            </a:r>
            <a:r>
              <a:rPr lang="en-US" sz="800" b="1" dirty="0" smtClean="0">
                <a:solidFill>
                  <a:schemeClr val="bg1"/>
                </a:solidFill>
              </a:rPr>
              <a:t>GT) </a:t>
            </a:r>
            <a:r>
              <a:rPr lang="sr-Latn-CS" sz="800" dirty="0" smtClean="0">
                <a:solidFill>
                  <a:schemeClr val="bg1"/>
                </a:solidFill>
              </a:rPr>
              <a:t>tona</a:t>
            </a:r>
            <a:r>
              <a:rPr lang="sr-Latn-CS" sz="800" dirty="0">
                <a:solidFill>
                  <a:schemeClr val="bg1"/>
                </a:solidFill>
              </a:rPr>
              <a:t>, 5 </a:t>
            </a:r>
            <a:r>
              <a:rPr lang="sr-Latn-CS" sz="800" dirty="0" smtClean="0">
                <a:solidFill>
                  <a:schemeClr val="bg1"/>
                </a:solidFill>
              </a:rPr>
              <a:t>paluba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claim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8181" y="0"/>
            <a:ext cx="3987639" cy="5148000"/>
          </a:xfrm>
          <a:prstGeom prst="rect">
            <a:avLst/>
          </a:prstGeom>
        </p:spPr>
      </p:pic>
      <p:sp>
        <p:nvSpPr>
          <p:cNvPr id="88067" name="Oval 3"/>
          <p:cNvSpPr>
            <a:spLocks noChangeArrowheads="1"/>
          </p:cNvSpPr>
          <p:nvPr/>
        </p:nvSpPr>
        <p:spPr bwMode="auto">
          <a:xfrm>
            <a:off x="2669693" y="1601788"/>
            <a:ext cx="1655762" cy="32385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8" name="Oval 4"/>
          <p:cNvSpPr>
            <a:spLocks noChangeArrowheads="1"/>
          </p:cNvSpPr>
          <p:nvPr/>
        </p:nvSpPr>
        <p:spPr bwMode="auto">
          <a:xfrm>
            <a:off x="2984746" y="2178261"/>
            <a:ext cx="944562" cy="263525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2958618" y="2789238"/>
            <a:ext cx="1479550" cy="301625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>
            <a:off x="3889796" y="4510987"/>
            <a:ext cx="1831975" cy="319087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9301" y="3501867"/>
            <a:ext cx="80241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dirty="0" err="1" smtClean="0"/>
              <a:t>Akt</a:t>
            </a:r>
            <a:r>
              <a:rPr lang="en-US" sz="1000" dirty="0" smtClean="0"/>
              <a:t> o </a:t>
            </a:r>
            <a:r>
              <a:rPr lang="en-US" sz="1000" dirty="0" err="1" smtClean="0"/>
              <a:t>odricanju</a:t>
            </a:r>
            <a:r>
              <a:rPr lang="en-US" sz="1000" dirty="0" smtClean="0"/>
              <a:t> </a:t>
            </a:r>
            <a:r>
              <a:rPr lang="en-US" sz="1000" dirty="0" err="1" smtClean="0"/>
              <a:t>odgovornosti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 horn sa brodolomom srednj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28908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293519" y="241085"/>
            <a:ext cx="3635375" cy="703262"/>
          </a:xfrm>
          <a:prstGeom prst="rect">
            <a:avLst/>
          </a:prstGeom>
          <a:solidFill>
            <a:schemeClr val="accent1"/>
          </a:solidFill>
          <a:ln w="76200" cmpd="tri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90000"/>
              </a:prst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487607" y="224947"/>
            <a:ext cx="33285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CS" sz="2000" b="1" dirty="0">
                <a:solidFill>
                  <a:srgbClr val="FF0000"/>
                </a:solidFill>
                <a:ea typeface="+mn-ea"/>
              </a:rPr>
              <a:t>KARTA</a:t>
            </a:r>
            <a:r>
              <a:rPr lang="sr-Latn-C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 </a:t>
            </a:r>
            <a:r>
              <a:rPr lang="sr-Latn-CS" sz="2000" b="1" dirty="0">
                <a:solidFill>
                  <a:srgbClr val="FF0000"/>
                </a:solidFill>
                <a:ea typeface="+mn-ea"/>
              </a:rPr>
              <a:t>BRODOLOMA</a:t>
            </a:r>
            <a:endParaRPr lang="en-US" sz="2000" b="1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186959" y="548791"/>
            <a:ext cx="14647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CS" sz="1600" b="1" dirty="0">
                <a:solidFill>
                  <a:srgbClr val="FF0000"/>
                </a:solidFill>
                <a:ea typeface="+mn-ea"/>
              </a:rPr>
              <a:t>CAPE HORN</a:t>
            </a:r>
            <a:endParaRPr lang="en-US" sz="1600" b="1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98963" y="3941145"/>
            <a:ext cx="1363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800" b="1" dirty="0" smtClean="0">
                <a:solidFill>
                  <a:schemeClr val="bg1"/>
                </a:solidFill>
              </a:rPr>
              <a:t>Cape Horh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8328" y="13648"/>
            <a:ext cx="3181816" cy="4048360"/>
          </a:xfrm>
          <a:custGeom>
            <a:avLst/>
            <a:gdLst>
              <a:gd name="connsiteX0" fmla="*/ 0 w 3181816"/>
              <a:gd name="connsiteY0" fmla="*/ 0 h 4048360"/>
              <a:gd name="connsiteX1" fmla="*/ 129654 w 3181816"/>
              <a:gd name="connsiteY1" fmla="*/ 102358 h 4048360"/>
              <a:gd name="connsiteX2" fmla="*/ 197893 w 3181816"/>
              <a:gd name="connsiteY2" fmla="*/ 232012 h 4048360"/>
              <a:gd name="connsiteX3" fmla="*/ 204717 w 3181816"/>
              <a:gd name="connsiteY3" fmla="*/ 375313 h 4048360"/>
              <a:gd name="connsiteX4" fmla="*/ 232012 w 3181816"/>
              <a:gd name="connsiteY4" fmla="*/ 429904 h 4048360"/>
              <a:gd name="connsiteX5" fmla="*/ 238836 w 3181816"/>
              <a:gd name="connsiteY5" fmla="*/ 464024 h 4048360"/>
              <a:gd name="connsiteX6" fmla="*/ 259308 w 3181816"/>
              <a:gd name="connsiteY6" fmla="*/ 498143 h 4048360"/>
              <a:gd name="connsiteX7" fmla="*/ 334371 w 3181816"/>
              <a:gd name="connsiteY7" fmla="*/ 586853 h 4048360"/>
              <a:gd name="connsiteX8" fmla="*/ 388962 w 3181816"/>
              <a:gd name="connsiteY8" fmla="*/ 648268 h 4048360"/>
              <a:gd name="connsiteX9" fmla="*/ 436729 w 3181816"/>
              <a:gd name="connsiteY9" fmla="*/ 682388 h 4048360"/>
              <a:gd name="connsiteX10" fmla="*/ 511791 w 3181816"/>
              <a:gd name="connsiteY10" fmla="*/ 750627 h 4048360"/>
              <a:gd name="connsiteX11" fmla="*/ 566382 w 3181816"/>
              <a:gd name="connsiteY11" fmla="*/ 777922 h 4048360"/>
              <a:gd name="connsiteX12" fmla="*/ 661917 w 3181816"/>
              <a:gd name="connsiteY12" fmla="*/ 839337 h 4048360"/>
              <a:gd name="connsiteX13" fmla="*/ 736979 w 3181816"/>
              <a:gd name="connsiteY13" fmla="*/ 880280 h 4048360"/>
              <a:gd name="connsiteX14" fmla="*/ 852985 w 3181816"/>
              <a:gd name="connsiteY14" fmla="*/ 948519 h 4048360"/>
              <a:gd name="connsiteX15" fmla="*/ 934872 w 3181816"/>
              <a:gd name="connsiteY15" fmla="*/ 996286 h 4048360"/>
              <a:gd name="connsiteX16" fmla="*/ 982639 w 3181816"/>
              <a:gd name="connsiteY16" fmla="*/ 1030406 h 4048360"/>
              <a:gd name="connsiteX17" fmla="*/ 1091821 w 3181816"/>
              <a:gd name="connsiteY17" fmla="*/ 1064525 h 4048360"/>
              <a:gd name="connsiteX18" fmla="*/ 1160060 w 3181816"/>
              <a:gd name="connsiteY18" fmla="*/ 1105468 h 4048360"/>
              <a:gd name="connsiteX19" fmla="*/ 1207827 w 3181816"/>
              <a:gd name="connsiteY19" fmla="*/ 1119116 h 4048360"/>
              <a:gd name="connsiteX20" fmla="*/ 1255594 w 3181816"/>
              <a:gd name="connsiteY20" fmla="*/ 1132764 h 4048360"/>
              <a:gd name="connsiteX21" fmla="*/ 1289714 w 3181816"/>
              <a:gd name="connsiteY21" fmla="*/ 1153236 h 4048360"/>
              <a:gd name="connsiteX22" fmla="*/ 1344305 w 3181816"/>
              <a:gd name="connsiteY22" fmla="*/ 1166883 h 4048360"/>
              <a:gd name="connsiteX23" fmla="*/ 1419368 w 3181816"/>
              <a:gd name="connsiteY23" fmla="*/ 1194179 h 4048360"/>
              <a:gd name="connsiteX24" fmla="*/ 1439839 w 3181816"/>
              <a:gd name="connsiteY24" fmla="*/ 1207827 h 4048360"/>
              <a:gd name="connsiteX25" fmla="*/ 1501254 w 3181816"/>
              <a:gd name="connsiteY25" fmla="*/ 1241946 h 4048360"/>
              <a:gd name="connsiteX26" fmla="*/ 1535373 w 3181816"/>
              <a:gd name="connsiteY26" fmla="*/ 1248770 h 4048360"/>
              <a:gd name="connsiteX27" fmla="*/ 1576317 w 3181816"/>
              <a:gd name="connsiteY27" fmla="*/ 1289713 h 4048360"/>
              <a:gd name="connsiteX28" fmla="*/ 1658203 w 3181816"/>
              <a:gd name="connsiteY28" fmla="*/ 1357952 h 4048360"/>
              <a:gd name="connsiteX29" fmla="*/ 1781033 w 3181816"/>
              <a:gd name="connsiteY29" fmla="*/ 1487606 h 4048360"/>
              <a:gd name="connsiteX30" fmla="*/ 1828800 w 3181816"/>
              <a:gd name="connsiteY30" fmla="*/ 1514901 h 4048360"/>
              <a:gd name="connsiteX31" fmla="*/ 1910687 w 3181816"/>
              <a:gd name="connsiteY31" fmla="*/ 1555845 h 4048360"/>
              <a:gd name="connsiteX32" fmla="*/ 1958454 w 3181816"/>
              <a:gd name="connsiteY32" fmla="*/ 1562668 h 4048360"/>
              <a:gd name="connsiteX33" fmla="*/ 2060812 w 3181816"/>
              <a:gd name="connsiteY33" fmla="*/ 1596788 h 4048360"/>
              <a:gd name="connsiteX34" fmla="*/ 2122227 w 3181816"/>
              <a:gd name="connsiteY34" fmla="*/ 1617259 h 4048360"/>
              <a:gd name="connsiteX35" fmla="*/ 2183642 w 3181816"/>
              <a:gd name="connsiteY35" fmla="*/ 1630907 h 4048360"/>
              <a:gd name="connsiteX36" fmla="*/ 2251881 w 3181816"/>
              <a:gd name="connsiteY36" fmla="*/ 1658203 h 4048360"/>
              <a:gd name="connsiteX37" fmla="*/ 2361063 w 3181816"/>
              <a:gd name="connsiteY37" fmla="*/ 1671851 h 4048360"/>
              <a:gd name="connsiteX38" fmla="*/ 2388359 w 3181816"/>
              <a:gd name="connsiteY38" fmla="*/ 1678674 h 4048360"/>
              <a:gd name="connsiteX39" fmla="*/ 2429302 w 3181816"/>
              <a:gd name="connsiteY39" fmla="*/ 1692322 h 4048360"/>
              <a:gd name="connsiteX40" fmla="*/ 2477069 w 3181816"/>
              <a:gd name="connsiteY40" fmla="*/ 1699146 h 4048360"/>
              <a:gd name="connsiteX41" fmla="*/ 2518012 w 3181816"/>
              <a:gd name="connsiteY41" fmla="*/ 1712794 h 4048360"/>
              <a:gd name="connsiteX42" fmla="*/ 2579427 w 3181816"/>
              <a:gd name="connsiteY42" fmla="*/ 1753737 h 4048360"/>
              <a:gd name="connsiteX43" fmla="*/ 2647666 w 3181816"/>
              <a:gd name="connsiteY43" fmla="*/ 1787856 h 4048360"/>
              <a:gd name="connsiteX44" fmla="*/ 2668138 w 3181816"/>
              <a:gd name="connsiteY44" fmla="*/ 1801504 h 4048360"/>
              <a:gd name="connsiteX45" fmla="*/ 2825087 w 3181816"/>
              <a:gd name="connsiteY45" fmla="*/ 1883391 h 4048360"/>
              <a:gd name="connsiteX46" fmla="*/ 2886502 w 3181816"/>
              <a:gd name="connsiteY46" fmla="*/ 1937982 h 4048360"/>
              <a:gd name="connsiteX47" fmla="*/ 2941093 w 3181816"/>
              <a:gd name="connsiteY47" fmla="*/ 1978925 h 4048360"/>
              <a:gd name="connsiteX48" fmla="*/ 2947917 w 3181816"/>
              <a:gd name="connsiteY48" fmla="*/ 2006221 h 4048360"/>
              <a:gd name="connsiteX49" fmla="*/ 2975212 w 3181816"/>
              <a:gd name="connsiteY49" fmla="*/ 2053988 h 4048360"/>
              <a:gd name="connsiteX50" fmla="*/ 2988860 w 3181816"/>
              <a:gd name="connsiteY50" fmla="*/ 2081283 h 4048360"/>
              <a:gd name="connsiteX51" fmla="*/ 3029803 w 3181816"/>
              <a:gd name="connsiteY51" fmla="*/ 2149522 h 4048360"/>
              <a:gd name="connsiteX52" fmla="*/ 3063923 w 3181816"/>
              <a:gd name="connsiteY52" fmla="*/ 2251880 h 4048360"/>
              <a:gd name="connsiteX53" fmla="*/ 3070747 w 3181816"/>
              <a:gd name="connsiteY53" fmla="*/ 2313295 h 4048360"/>
              <a:gd name="connsiteX54" fmla="*/ 3125338 w 3181816"/>
              <a:gd name="connsiteY54" fmla="*/ 2436125 h 4048360"/>
              <a:gd name="connsiteX55" fmla="*/ 3138985 w 3181816"/>
              <a:gd name="connsiteY55" fmla="*/ 2477068 h 4048360"/>
              <a:gd name="connsiteX56" fmla="*/ 3145809 w 3181816"/>
              <a:gd name="connsiteY56" fmla="*/ 2524836 h 4048360"/>
              <a:gd name="connsiteX57" fmla="*/ 3152633 w 3181816"/>
              <a:gd name="connsiteY57" fmla="*/ 2579427 h 4048360"/>
              <a:gd name="connsiteX58" fmla="*/ 3166281 w 3181816"/>
              <a:gd name="connsiteY58" fmla="*/ 2640842 h 4048360"/>
              <a:gd name="connsiteX59" fmla="*/ 3159457 w 3181816"/>
              <a:gd name="connsiteY59" fmla="*/ 2852382 h 4048360"/>
              <a:gd name="connsiteX60" fmla="*/ 3104866 w 3181816"/>
              <a:gd name="connsiteY60" fmla="*/ 2913797 h 4048360"/>
              <a:gd name="connsiteX61" fmla="*/ 3063923 w 3181816"/>
              <a:gd name="connsiteY61" fmla="*/ 2968388 h 4048360"/>
              <a:gd name="connsiteX62" fmla="*/ 3036627 w 3181816"/>
              <a:gd name="connsiteY62" fmla="*/ 3022979 h 4048360"/>
              <a:gd name="connsiteX63" fmla="*/ 3029803 w 3181816"/>
              <a:gd name="connsiteY63" fmla="*/ 3043451 h 4048360"/>
              <a:gd name="connsiteX64" fmla="*/ 2975212 w 3181816"/>
              <a:gd name="connsiteY64" fmla="*/ 3091218 h 4048360"/>
              <a:gd name="connsiteX65" fmla="*/ 2947917 w 3181816"/>
              <a:gd name="connsiteY65" fmla="*/ 3118513 h 4048360"/>
              <a:gd name="connsiteX66" fmla="*/ 2906973 w 3181816"/>
              <a:gd name="connsiteY66" fmla="*/ 3159456 h 4048360"/>
              <a:gd name="connsiteX67" fmla="*/ 2872854 w 3181816"/>
              <a:gd name="connsiteY67" fmla="*/ 3220871 h 4048360"/>
              <a:gd name="connsiteX68" fmla="*/ 2838735 w 3181816"/>
              <a:gd name="connsiteY68" fmla="*/ 3282286 h 4048360"/>
              <a:gd name="connsiteX69" fmla="*/ 2838735 w 3181816"/>
              <a:gd name="connsiteY69" fmla="*/ 3452883 h 4048360"/>
              <a:gd name="connsiteX70" fmla="*/ 2845559 w 3181816"/>
              <a:gd name="connsiteY70" fmla="*/ 3473355 h 4048360"/>
              <a:gd name="connsiteX71" fmla="*/ 2852382 w 3181816"/>
              <a:gd name="connsiteY71" fmla="*/ 3507474 h 4048360"/>
              <a:gd name="connsiteX72" fmla="*/ 2886502 w 3181816"/>
              <a:gd name="connsiteY72" fmla="*/ 3589361 h 4048360"/>
              <a:gd name="connsiteX73" fmla="*/ 2934269 w 3181816"/>
              <a:gd name="connsiteY73" fmla="*/ 3657600 h 4048360"/>
              <a:gd name="connsiteX74" fmla="*/ 2947917 w 3181816"/>
              <a:gd name="connsiteY74" fmla="*/ 3719015 h 4048360"/>
              <a:gd name="connsiteX75" fmla="*/ 2954741 w 3181816"/>
              <a:gd name="connsiteY75" fmla="*/ 3753134 h 4048360"/>
              <a:gd name="connsiteX76" fmla="*/ 2934269 w 3181816"/>
              <a:gd name="connsiteY76" fmla="*/ 3930555 h 4048360"/>
              <a:gd name="connsiteX77" fmla="*/ 2906973 w 3181816"/>
              <a:gd name="connsiteY77" fmla="*/ 3957851 h 4048360"/>
              <a:gd name="connsiteX78" fmla="*/ 2831911 w 3181816"/>
              <a:gd name="connsiteY78" fmla="*/ 3978322 h 4048360"/>
              <a:gd name="connsiteX79" fmla="*/ 2811439 w 3181816"/>
              <a:gd name="connsiteY79" fmla="*/ 3991970 h 4048360"/>
              <a:gd name="connsiteX80" fmla="*/ 2777320 w 3181816"/>
              <a:gd name="connsiteY80" fmla="*/ 4005618 h 4048360"/>
              <a:gd name="connsiteX81" fmla="*/ 2729553 w 3181816"/>
              <a:gd name="connsiteY81" fmla="*/ 4039737 h 4048360"/>
              <a:gd name="connsiteX82" fmla="*/ 2695433 w 3181816"/>
              <a:gd name="connsiteY82" fmla="*/ 4046561 h 4048360"/>
              <a:gd name="connsiteX83" fmla="*/ 2565779 w 3181816"/>
              <a:gd name="connsiteY83" fmla="*/ 4046561 h 40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181816" h="4048360">
                <a:moveTo>
                  <a:pt x="0" y="0"/>
                </a:moveTo>
                <a:cubicBezTo>
                  <a:pt x="43218" y="34119"/>
                  <a:pt x="92819" y="61430"/>
                  <a:pt x="129654" y="102358"/>
                </a:cubicBezTo>
                <a:cubicBezTo>
                  <a:pt x="138004" y="111636"/>
                  <a:pt x="180376" y="196978"/>
                  <a:pt x="197893" y="232012"/>
                </a:cubicBezTo>
                <a:cubicBezTo>
                  <a:pt x="200168" y="279779"/>
                  <a:pt x="196592" y="328187"/>
                  <a:pt x="204717" y="375313"/>
                </a:cubicBezTo>
                <a:cubicBezTo>
                  <a:pt x="208174" y="395362"/>
                  <a:pt x="224709" y="410915"/>
                  <a:pt x="232012" y="429904"/>
                </a:cubicBezTo>
                <a:cubicBezTo>
                  <a:pt x="236176" y="440729"/>
                  <a:pt x="234528" y="453255"/>
                  <a:pt x="238836" y="464024"/>
                </a:cubicBezTo>
                <a:cubicBezTo>
                  <a:pt x="243762" y="476339"/>
                  <a:pt x="251951" y="487107"/>
                  <a:pt x="259308" y="498143"/>
                </a:cubicBezTo>
                <a:cubicBezTo>
                  <a:pt x="307201" y="569982"/>
                  <a:pt x="277070" y="523822"/>
                  <a:pt x="334371" y="586853"/>
                </a:cubicBezTo>
                <a:cubicBezTo>
                  <a:pt x="361066" y="616218"/>
                  <a:pt x="358998" y="623752"/>
                  <a:pt x="388962" y="648268"/>
                </a:cubicBezTo>
                <a:cubicBezTo>
                  <a:pt x="404106" y="660659"/>
                  <a:pt x="421792" y="669749"/>
                  <a:pt x="436729" y="682388"/>
                </a:cubicBezTo>
                <a:cubicBezTo>
                  <a:pt x="469977" y="710521"/>
                  <a:pt x="476180" y="728712"/>
                  <a:pt x="511791" y="750627"/>
                </a:cubicBezTo>
                <a:cubicBezTo>
                  <a:pt x="529118" y="761290"/>
                  <a:pt x="548867" y="767572"/>
                  <a:pt x="566382" y="777922"/>
                </a:cubicBezTo>
                <a:cubicBezTo>
                  <a:pt x="598975" y="797181"/>
                  <a:pt x="628682" y="821209"/>
                  <a:pt x="661917" y="839337"/>
                </a:cubicBezTo>
                <a:cubicBezTo>
                  <a:pt x="686938" y="852985"/>
                  <a:pt x="712233" y="866140"/>
                  <a:pt x="736979" y="880280"/>
                </a:cubicBezTo>
                <a:cubicBezTo>
                  <a:pt x="775931" y="902538"/>
                  <a:pt x="814282" y="925831"/>
                  <a:pt x="852985" y="948519"/>
                </a:cubicBezTo>
                <a:cubicBezTo>
                  <a:pt x="880246" y="964500"/>
                  <a:pt x="909158" y="977918"/>
                  <a:pt x="934872" y="996286"/>
                </a:cubicBezTo>
                <a:cubicBezTo>
                  <a:pt x="950794" y="1007659"/>
                  <a:pt x="964712" y="1022563"/>
                  <a:pt x="982639" y="1030406"/>
                </a:cubicBezTo>
                <a:cubicBezTo>
                  <a:pt x="1155392" y="1105985"/>
                  <a:pt x="946777" y="987737"/>
                  <a:pt x="1091821" y="1064525"/>
                </a:cubicBezTo>
                <a:cubicBezTo>
                  <a:pt x="1115265" y="1076936"/>
                  <a:pt x="1136058" y="1094173"/>
                  <a:pt x="1160060" y="1105468"/>
                </a:cubicBezTo>
                <a:cubicBezTo>
                  <a:pt x="1175043" y="1112519"/>
                  <a:pt x="1191966" y="1114358"/>
                  <a:pt x="1207827" y="1119116"/>
                </a:cubicBezTo>
                <a:cubicBezTo>
                  <a:pt x="1256775" y="1133801"/>
                  <a:pt x="1195794" y="1117813"/>
                  <a:pt x="1255594" y="1132764"/>
                </a:cubicBezTo>
                <a:cubicBezTo>
                  <a:pt x="1266967" y="1139588"/>
                  <a:pt x="1277335" y="1148475"/>
                  <a:pt x="1289714" y="1153236"/>
                </a:cubicBezTo>
                <a:cubicBezTo>
                  <a:pt x="1307221" y="1159969"/>
                  <a:pt x="1326511" y="1160951"/>
                  <a:pt x="1344305" y="1166883"/>
                </a:cubicBezTo>
                <a:cubicBezTo>
                  <a:pt x="1368316" y="1174887"/>
                  <a:pt x="1398293" y="1184599"/>
                  <a:pt x="1419368" y="1194179"/>
                </a:cubicBezTo>
                <a:cubicBezTo>
                  <a:pt x="1426834" y="1197573"/>
                  <a:pt x="1432755" y="1203695"/>
                  <a:pt x="1439839" y="1207827"/>
                </a:cubicBezTo>
                <a:cubicBezTo>
                  <a:pt x="1460068" y="1219627"/>
                  <a:pt x="1479729" y="1232721"/>
                  <a:pt x="1501254" y="1241946"/>
                </a:cubicBezTo>
                <a:cubicBezTo>
                  <a:pt x="1511914" y="1246515"/>
                  <a:pt x="1524000" y="1246495"/>
                  <a:pt x="1535373" y="1248770"/>
                </a:cubicBezTo>
                <a:cubicBezTo>
                  <a:pt x="1549021" y="1262418"/>
                  <a:pt x="1561891" y="1276890"/>
                  <a:pt x="1576317" y="1289713"/>
                </a:cubicBezTo>
                <a:cubicBezTo>
                  <a:pt x="1602873" y="1313318"/>
                  <a:pt x="1636007" y="1330207"/>
                  <a:pt x="1658203" y="1357952"/>
                </a:cubicBezTo>
                <a:cubicBezTo>
                  <a:pt x="1713631" y="1427236"/>
                  <a:pt x="1675205" y="1381778"/>
                  <a:pt x="1781033" y="1487606"/>
                </a:cubicBezTo>
                <a:cubicBezTo>
                  <a:pt x="1808135" y="1514708"/>
                  <a:pt x="1792145" y="1505737"/>
                  <a:pt x="1828800" y="1514901"/>
                </a:cubicBezTo>
                <a:cubicBezTo>
                  <a:pt x="1851465" y="1527852"/>
                  <a:pt x="1883411" y="1549026"/>
                  <a:pt x="1910687" y="1555845"/>
                </a:cubicBezTo>
                <a:cubicBezTo>
                  <a:pt x="1926291" y="1559746"/>
                  <a:pt x="1942532" y="1560394"/>
                  <a:pt x="1958454" y="1562668"/>
                </a:cubicBezTo>
                <a:lnTo>
                  <a:pt x="2060812" y="1596788"/>
                </a:lnTo>
                <a:cubicBezTo>
                  <a:pt x="2081284" y="1603612"/>
                  <a:pt x="2101162" y="1612578"/>
                  <a:pt x="2122227" y="1617259"/>
                </a:cubicBezTo>
                <a:cubicBezTo>
                  <a:pt x="2142699" y="1621808"/>
                  <a:pt x="2163644" y="1624592"/>
                  <a:pt x="2183642" y="1630907"/>
                </a:cubicBezTo>
                <a:cubicBezTo>
                  <a:pt x="2207003" y="1638284"/>
                  <a:pt x="2228640" y="1650456"/>
                  <a:pt x="2251881" y="1658203"/>
                </a:cubicBezTo>
                <a:cubicBezTo>
                  <a:pt x="2278321" y="1667017"/>
                  <a:pt x="2344450" y="1670341"/>
                  <a:pt x="2361063" y="1671851"/>
                </a:cubicBezTo>
                <a:cubicBezTo>
                  <a:pt x="2370162" y="1674125"/>
                  <a:pt x="2379376" y="1675979"/>
                  <a:pt x="2388359" y="1678674"/>
                </a:cubicBezTo>
                <a:cubicBezTo>
                  <a:pt x="2402138" y="1682808"/>
                  <a:pt x="2415284" y="1689087"/>
                  <a:pt x="2429302" y="1692322"/>
                </a:cubicBezTo>
                <a:cubicBezTo>
                  <a:pt x="2444974" y="1695939"/>
                  <a:pt x="2461147" y="1696871"/>
                  <a:pt x="2477069" y="1699146"/>
                </a:cubicBezTo>
                <a:cubicBezTo>
                  <a:pt x="2490717" y="1703695"/>
                  <a:pt x="2505319" y="1706024"/>
                  <a:pt x="2518012" y="1712794"/>
                </a:cubicBezTo>
                <a:cubicBezTo>
                  <a:pt x="2539721" y="1724372"/>
                  <a:pt x="2557421" y="1742734"/>
                  <a:pt x="2579427" y="1753737"/>
                </a:cubicBezTo>
                <a:cubicBezTo>
                  <a:pt x="2602173" y="1765110"/>
                  <a:pt x="2625275" y="1775799"/>
                  <a:pt x="2647666" y="1787856"/>
                </a:cubicBezTo>
                <a:cubicBezTo>
                  <a:pt x="2654887" y="1791744"/>
                  <a:pt x="2660706" y="1798036"/>
                  <a:pt x="2668138" y="1801504"/>
                </a:cubicBezTo>
                <a:cubicBezTo>
                  <a:pt x="2756687" y="1842828"/>
                  <a:pt x="2745851" y="1823964"/>
                  <a:pt x="2825087" y="1883391"/>
                </a:cubicBezTo>
                <a:cubicBezTo>
                  <a:pt x="2846999" y="1899825"/>
                  <a:pt x="2865706" y="1920157"/>
                  <a:pt x="2886502" y="1937982"/>
                </a:cubicBezTo>
                <a:cubicBezTo>
                  <a:pt x="2914867" y="1962295"/>
                  <a:pt x="2915349" y="1961762"/>
                  <a:pt x="2941093" y="1978925"/>
                </a:cubicBezTo>
                <a:cubicBezTo>
                  <a:pt x="2943368" y="1988024"/>
                  <a:pt x="2944036" y="1997683"/>
                  <a:pt x="2947917" y="2006221"/>
                </a:cubicBezTo>
                <a:cubicBezTo>
                  <a:pt x="2955505" y="2022916"/>
                  <a:pt x="2966431" y="2037889"/>
                  <a:pt x="2975212" y="2053988"/>
                </a:cubicBezTo>
                <a:cubicBezTo>
                  <a:pt x="2980083" y="2062918"/>
                  <a:pt x="2983813" y="2072451"/>
                  <a:pt x="2988860" y="2081283"/>
                </a:cubicBezTo>
                <a:cubicBezTo>
                  <a:pt x="3002021" y="2104314"/>
                  <a:pt x="3019951" y="2124893"/>
                  <a:pt x="3029803" y="2149522"/>
                </a:cubicBezTo>
                <a:cubicBezTo>
                  <a:pt x="3050489" y="2201237"/>
                  <a:pt x="3057463" y="2206659"/>
                  <a:pt x="3063923" y="2251880"/>
                </a:cubicBezTo>
                <a:cubicBezTo>
                  <a:pt x="3066836" y="2272271"/>
                  <a:pt x="3066279" y="2293188"/>
                  <a:pt x="3070747" y="2313295"/>
                </a:cubicBezTo>
                <a:cubicBezTo>
                  <a:pt x="3086863" y="2385816"/>
                  <a:pt x="3093502" y="2367905"/>
                  <a:pt x="3125338" y="2436125"/>
                </a:cubicBezTo>
                <a:cubicBezTo>
                  <a:pt x="3131422" y="2449161"/>
                  <a:pt x="3134436" y="2463420"/>
                  <a:pt x="3138985" y="2477068"/>
                </a:cubicBezTo>
                <a:cubicBezTo>
                  <a:pt x="3141260" y="2492991"/>
                  <a:pt x="3143683" y="2508893"/>
                  <a:pt x="3145809" y="2524836"/>
                </a:cubicBezTo>
                <a:cubicBezTo>
                  <a:pt x="3148233" y="2543014"/>
                  <a:pt x="3149446" y="2561367"/>
                  <a:pt x="3152633" y="2579427"/>
                </a:cubicBezTo>
                <a:cubicBezTo>
                  <a:pt x="3156278" y="2600079"/>
                  <a:pt x="3161732" y="2620370"/>
                  <a:pt x="3166281" y="2640842"/>
                </a:cubicBezTo>
                <a:cubicBezTo>
                  <a:pt x="3173831" y="2723895"/>
                  <a:pt x="3181816" y="2759220"/>
                  <a:pt x="3159457" y="2852382"/>
                </a:cubicBezTo>
                <a:cubicBezTo>
                  <a:pt x="3155993" y="2866817"/>
                  <a:pt x="3114305" y="2902470"/>
                  <a:pt x="3104866" y="2913797"/>
                </a:cubicBezTo>
                <a:cubicBezTo>
                  <a:pt x="3090304" y="2931271"/>
                  <a:pt x="3074096" y="2948043"/>
                  <a:pt x="3063923" y="2968388"/>
                </a:cubicBezTo>
                <a:cubicBezTo>
                  <a:pt x="3054824" y="2986585"/>
                  <a:pt x="3043061" y="3003678"/>
                  <a:pt x="3036627" y="3022979"/>
                </a:cubicBezTo>
                <a:cubicBezTo>
                  <a:pt x="3034352" y="3029803"/>
                  <a:pt x="3034119" y="3037696"/>
                  <a:pt x="3029803" y="3043451"/>
                </a:cubicBezTo>
                <a:cubicBezTo>
                  <a:pt x="2991272" y="3094826"/>
                  <a:pt x="3008359" y="3062806"/>
                  <a:pt x="2975212" y="3091218"/>
                </a:cubicBezTo>
                <a:cubicBezTo>
                  <a:pt x="2965443" y="3099592"/>
                  <a:pt x="2957686" y="3110139"/>
                  <a:pt x="2947917" y="3118513"/>
                </a:cubicBezTo>
                <a:cubicBezTo>
                  <a:pt x="2906007" y="3154436"/>
                  <a:pt x="2948972" y="3103460"/>
                  <a:pt x="2906973" y="3159456"/>
                </a:cubicBezTo>
                <a:cubicBezTo>
                  <a:pt x="2888106" y="3216064"/>
                  <a:pt x="2919777" y="3127024"/>
                  <a:pt x="2872854" y="3220871"/>
                </a:cubicBezTo>
                <a:cubicBezTo>
                  <a:pt x="2853275" y="3260030"/>
                  <a:pt x="2864440" y="3239444"/>
                  <a:pt x="2838735" y="3282286"/>
                </a:cubicBezTo>
                <a:cubicBezTo>
                  <a:pt x="2825932" y="3359102"/>
                  <a:pt x="2827630" y="3330734"/>
                  <a:pt x="2838735" y="3452883"/>
                </a:cubicBezTo>
                <a:cubicBezTo>
                  <a:pt x="2839386" y="3460047"/>
                  <a:pt x="2843815" y="3466377"/>
                  <a:pt x="2845559" y="3473355"/>
                </a:cubicBezTo>
                <a:cubicBezTo>
                  <a:pt x="2848372" y="3484607"/>
                  <a:pt x="2849330" y="3496284"/>
                  <a:pt x="2852382" y="3507474"/>
                </a:cubicBezTo>
                <a:cubicBezTo>
                  <a:pt x="2858876" y="3531286"/>
                  <a:pt x="2872302" y="3569075"/>
                  <a:pt x="2886502" y="3589361"/>
                </a:cubicBezTo>
                <a:cubicBezTo>
                  <a:pt x="2953149" y="3684570"/>
                  <a:pt x="2874171" y="3537404"/>
                  <a:pt x="2934269" y="3657600"/>
                </a:cubicBezTo>
                <a:cubicBezTo>
                  <a:pt x="2954850" y="3760502"/>
                  <a:pt x="2928643" y="3632284"/>
                  <a:pt x="2947917" y="3719015"/>
                </a:cubicBezTo>
                <a:cubicBezTo>
                  <a:pt x="2950433" y="3730337"/>
                  <a:pt x="2952466" y="3741761"/>
                  <a:pt x="2954741" y="3753134"/>
                </a:cubicBezTo>
                <a:cubicBezTo>
                  <a:pt x="2947917" y="3812274"/>
                  <a:pt x="2947797" y="3872580"/>
                  <a:pt x="2934269" y="3930555"/>
                </a:cubicBezTo>
                <a:cubicBezTo>
                  <a:pt x="2931345" y="3943086"/>
                  <a:pt x="2918482" y="3952097"/>
                  <a:pt x="2906973" y="3957851"/>
                </a:cubicBezTo>
                <a:cubicBezTo>
                  <a:pt x="2883776" y="3969449"/>
                  <a:pt x="2855107" y="3966724"/>
                  <a:pt x="2831911" y="3978322"/>
                </a:cubicBezTo>
                <a:cubicBezTo>
                  <a:pt x="2824575" y="3981990"/>
                  <a:pt x="2818775" y="3988302"/>
                  <a:pt x="2811439" y="3991970"/>
                </a:cubicBezTo>
                <a:cubicBezTo>
                  <a:pt x="2800483" y="3997448"/>
                  <a:pt x="2788028" y="3999669"/>
                  <a:pt x="2777320" y="4005618"/>
                </a:cubicBezTo>
                <a:cubicBezTo>
                  <a:pt x="2774072" y="4007422"/>
                  <a:pt x="2737414" y="4036789"/>
                  <a:pt x="2729553" y="4039737"/>
                </a:cubicBezTo>
                <a:cubicBezTo>
                  <a:pt x="2718693" y="4043810"/>
                  <a:pt x="2707022" y="4046078"/>
                  <a:pt x="2695433" y="4046561"/>
                </a:cubicBezTo>
                <a:cubicBezTo>
                  <a:pt x="2652252" y="4048360"/>
                  <a:pt x="2608997" y="4046561"/>
                  <a:pt x="2565779" y="4046561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8349" y="4084696"/>
            <a:ext cx="150653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000" dirty="0" err="1" smtClean="0">
                <a:solidFill>
                  <a:schemeClr val="bg1"/>
                </a:solidFill>
              </a:rPr>
              <a:t>Potopljeni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brodovi</a:t>
            </a:r>
            <a:endParaRPr lang="en-US" sz="1000" dirty="0" smtClean="0">
              <a:solidFill>
                <a:schemeClr val="bg1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1000" dirty="0" smtClean="0">
                <a:solidFill>
                  <a:schemeClr val="bg1"/>
                </a:solidFill>
              </a:rPr>
              <a:t>Na </a:t>
            </a:r>
            <a:r>
              <a:rPr lang="en-US" sz="1000" dirty="0" err="1" smtClean="0">
                <a:solidFill>
                  <a:schemeClr val="bg1"/>
                </a:solidFill>
              </a:rPr>
              <a:t>Rtu</a:t>
            </a:r>
            <a:r>
              <a:rPr lang="en-US" sz="1000" dirty="0" smtClean="0">
                <a:solidFill>
                  <a:schemeClr val="bg1"/>
                </a:solidFill>
              </a:rPr>
              <a:t> Horn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 horn sa antartikom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3" name="Picture 2" descr="23ship5 explo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2809" y="1329070"/>
            <a:ext cx="3102046" cy="1597554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4872038"/>
            <a:ext cx="24701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r-Latn-CS" sz="1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MS EXPLORER</a:t>
            </a:r>
            <a:r>
              <a:rPr lang="sr-Latn-CS" sz="1000" dirty="0">
                <a:solidFill>
                  <a:schemeClr val="bg1"/>
                </a:solidFill>
                <a:ea typeface="+mn-ea"/>
              </a:rPr>
              <a:t> Decembar 2007 </a:t>
            </a:r>
          </a:p>
        </p:txBody>
      </p:sp>
      <p:pic>
        <p:nvPicPr>
          <p:cNvPr id="7" name="Picture 6" descr="explorer-antartic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957" y="1350334"/>
            <a:ext cx="2164725" cy="1594883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62385" y="2158423"/>
            <a:ext cx="22590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 smtClean="0">
                <a:solidFill>
                  <a:schemeClr val="bg1"/>
                </a:solidFill>
              </a:rPr>
              <a:t>Drake Passage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44805" y="885993"/>
            <a:ext cx="22590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 smtClean="0">
                <a:solidFill>
                  <a:schemeClr val="bg1"/>
                </a:solidFill>
              </a:rPr>
              <a:t>Cape Horn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3189" name="Text Box 9"/>
          <p:cNvSpPr txBox="1">
            <a:spLocks noChangeArrowheads="1"/>
          </p:cNvSpPr>
          <p:nvPr/>
        </p:nvSpPr>
        <p:spPr bwMode="auto">
          <a:xfrm>
            <a:off x="4667250" y="4547462"/>
            <a:ext cx="4032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/>
              <a:t>Willem Schouten (1567 – </a:t>
            </a:r>
            <a:r>
              <a:rPr lang="sr-Latn-CS" sz="1000" dirty="0" smtClean="0"/>
              <a:t>1625)  Na </a:t>
            </a:r>
            <a:r>
              <a:rPr lang="sr-Latn-CS" sz="1000" dirty="0"/>
              <a:t>brodu</a:t>
            </a:r>
            <a:r>
              <a:rPr lang="sr-Latn-CS" sz="1000" dirty="0">
                <a:solidFill>
                  <a:srgbClr val="FFFF00"/>
                </a:solidFill>
              </a:rPr>
              <a:t> </a:t>
            </a:r>
            <a:r>
              <a:rPr lang="sr-Latn-CS" sz="1000" i="1" dirty="0">
                <a:solidFill>
                  <a:srgbClr val="FFFF00"/>
                </a:solidFill>
              </a:rPr>
              <a:t>CONCORDIA</a:t>
            </a:r>
            <a:r>
              <a:rPr lang="sr-Latn-CS" sz="1000" dirty="0">
                <a:solidFill>
                  <a:srgbClr val="FFFF00"/>
                </a:solidFill>
              </a:rPr>
              <a:t> </a:t>
            </a:r>
            <a:r>
              <a:rPr lang="sr-Latn-CS" sz="1000" dirty="0"/>
              <a:t>1616. otkrio rt Horn (Kaap </a:t>
            </a:r>
            <a:r>
              <a:rPr lang="sr-Latn-CS" sz="1000" dirty="0" smtClean="0"/>
              <a:t>Hoorn)</a:t>
            </a:r>
            <a:endParaRPr lang="sr-Latn-CS" sz="1000" dirty="0"/>
          </a:p>
        </p:txBody>
      </p:sp>
      <p:sp>
        <p:nvSpPr>
          <p:cNvPr id="93190" name="Text Box 10"/>
          <p:cNvSpPr txBox="1">
            <a:spLocks noChangeArrowheads="1"/>
          </p:cNvSpPr>
          <p:nvPr/>
        </p:nvSpPr>
        <p:spPr bwMode="auto">
          <a:xfrm>
            <a:off x="523875" y="4547462"/>
            <a:ext cx="40322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/>
              <a:t>Sir Francis Drake (1540 – </a:t>
            </a:r>
            <a:r>
              <a:rPr lang="sr-Latn-CS" sz="1000" dirty="0" smtClean="0"/>
              <a:t>1596) je 1578  </a:t>
            </a:r>
            <a:r>
              <a:rPr lang="sr-Latn-CS" sz="1000" dirty="0"/>
              <a:t>oplovio južni prolaz sa zapada na </a:t>
            </a:r>
            <a:r>
              <a:rPr lang="sr-Latn-CS" sz="1000" dirty="0" smtClean="0"/>
              <a:t>istok. (Pre njega je to uradio Francisco de Hoces 1525)</a:t>
            </a:r>
            <a:endParaRPr lang="en-US" sz="1000" dirty="0" smtClean="0"/>
          </a:p>
          <a:p>
            <a:pPr algn="l" eaLnBrk="1" hangingPunct="1">
              <a:spcBef>
                <a:spcPct val="50000"/>
              </a:spcBef>
            </a:pPr>
            <a:r>
              <a:rPr lang="en-US" sz="1000" dirty="0" smtClean="0"/>
              <a:t>1767 Lord Byron – </a:t>
            </a:r>
            <a:r>
              <a:rPr lang="en-US" sz="1000" dirty="0" err="1" smtClean="0"/>
              <a:t>deda</a:t>
            </a:r>
            <a:r>
              <a:rPr lang="en-US" sz="1000" dirty="0" smtClean="0"/>
              <a:t> </a:t>
            </a:r>
            <a:r>
              <a:rPr lang="en-US" sz="1000" dirty="0" err="1" smtClean="0"/>
              <a:t>Georga</a:t>
            </a:r>
            <a:r>
              <a:rPr lang="en-US" sz="1000" dirty="0" smtClean="0"/>
              <a:t> </a:t>
            </a:r>
            <a:r>
              <a:rPr lang="en-US" sz="1000" dirty="0" err="1" smtClean="0"/>
              <a:t>Byrona</a:t>
            </a:r>
            <a:endParaRPr lang="sr-Latn-CS" sz="1000" dirty="0"/>
          </a:p>
        </p:txBody>
      </p:sp>
      <p:pic>
        <p:nvPicPr>
          <p:cNvPr id="7" name="Picture 6" descr="drake 1590_Drak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11" y="0"/>
            <a:ext cx="3113864" cy="4248000"/>
          </a:xfrm>
          <a:prstGeom prst="rect">
            <a:avLst/>
          </a:prstGeom>
        </p:spPr>
      </p:pic>
      <p:pic>
        <p:nvPicPr>
          <p:cNvPr id="8" name="Picture 7" descr="Willem_Cornelisz_Schouten_1625.bmp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52082" y="0"/>
            <a:ext cx="3545153" cy="42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e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9657" y="863334"/>
            <a:ext cx="4364386" cy="3656472"/>
          </a:xfrm>
          <a:prstGeom prst="rect">
            <a:avLst/>
          </a:prstGeom>
        </p:spPr>
      </p:pic>
      <p:pic>
        <p:nvPicPr>
          <p:cNvPr id="8" name="Picture 7" descr="Cape-Horn-213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749" y="856986"/>
            <a:ext cx="3657600" cy="3660648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07381" y="255522"/>
            <a:ext cx="5329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sr-Latn-CS" sz="3200" b="1" i="1" dirty="0">
                <a:solidFill>
                  <a:schemeClr val="folHlink"/>
                </a:solidFill>
              </a:rPr>
              <a:t>C</a:t>
            </a:r>
            <a:r>
              <a:rPr lang="sr-Latn-CS" sz="3200" b="1" dirty="0">
                <a:solidFill>
                  <a:schemeClr val="folHlink"/>
                </a:solidFill>
              </a:rPr>
              <a:t>ABO</a:t>
            </a:r>
            <a:r>
              <a:rPr lang="sr-Latn-CS" sz="3200" b="1" i="1" dirty="0">
                <a:solidFill>
                  <a:schemeClr val="folHlink"/>
                </a:solidFill>
              </a:rPr>
              <a:t> </a:t>
            </a:r>
            <a:r>
              <a:rPr lang="sr-Latn-CS" sz="3200" b="1" dirty="0">
                <a:solidFill>
                  <a:schemeClr val="folHlink"/>
                </a:solidFill>
              </a:rPr>
              <a:t>DE HORNO</a:t>
            </a:r>
            <a:r>
              <a:rPr lang="sr-Latn-CS" sz="3200" b="1" i="1" dirty="0">
                <a:solidFill>
                  <a:schemeClr val="folHlink"/>
                </a:solidFill>
              </a:rPr>
              <a:t>S</a:t>
            </a:r>
            <a:endParaRPr lang="en-US" sz="3200" b="1" i="1" dirty="0">
              <a:solidFill>
                <a:schemeClr val="folHlink"/>
              </a:solidFill>
              <a:latin typeface="Times New Roman" charset="0"/>
            </a:endParaRPr>
          </a:p>
        </p:txBody>
      </p:sp>
      <p:pic>
        <p:nvPicPr>
          <p:cNvPr id="4" name="Picture 3" descr="CapeHor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-482452"/>
            <a:ext cx="8209547" cy="6131443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2652" y="4749502"/>
            <a:ext cx="22220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200" dirty="0"/>
              <a:t>55</a:t>
            </a:r>
            <a:r>
              <a:rPr lang="sr-Latn-CS" sz="1200" baseline="30000" dirty="0"/>
              <a:t>0</a:t>
            </a:r>
            <a:r>
              <a:rPr lang="sr-Latn-CS" sz="1200" dirty="0"/>
              <a:t> 58</a:t>
            </a:r>
            <a:r>
              <a:rPr lang="ja-JP" altLang="sr-Latn-CS" sz="1200"/>
              <a:t>’</a:t>
            </a:r>
            <a:r>
              <a:rPr lang="sr-Latn-CS" sz="1200" dirty="0"/>
              <a:t> </a:t>
            </a:r>
            <a:r>
              <a:rPr lang="en-US" sz="1200" dirty="0" smtClean="0"/>
              <a:t>47</a:t>
            </a:r>
            <a:r>
              <a:rPr lang="ja-JP" altLang="sr-Latn-CS" sz="1200" smtClean="0"/>
              <a:t>”</a:t>
            </a:r>
            <a:r>
              <a:rPr lang="sr-Latn-CS" sz="1200" dirty="0"/>
              <a:t>S </a:t>
            </a:r>
            <a:r>
              <a:rPr lang="sr-Latn-CS" sz="1200" dirty="0" smtClean="0"/>
              <a:t>  67</a:t>
            </a:r>
            <a:r>
              <a:rPr lang="sr-Latn-CS" sz="1200" baseline="30000" dirty="0" smtClean="0"/>
              <a:t>0</a:t>
            </a:r>
            <a:r>
              <a:rPr lang="sr-Latn-CS" sz="1200" dirty="0" smtClean="0"/>
              <a:t> 1</a:t>
            </a:r>
            <a:r>
              <a:rPr lang="en-US" sz="1200" dirty="0" smtClean="0"/>
              <a:t>6</a:t>
            </a:r>
            <a:r>
              <a:rPr lang="ja-JP" altLang="sr-Latn-CS" sz="1200" smtClean="0"/>
              <a:t>’</a:t>
            </a:r>
            <a:r>
              <a:rPr lang="sr-Latn-CS" sz="1200" dirty="0" smtClean="0"/>
              <a:t> </a:t>
            </a:r>
            <a:r>
              <a:rPr lang="en-US" sz="1200" dirty="0" smtClean="0"/>
              <a:t>18</a:t>
            </a:r>
            <a:r>
              <a:rPr lang="ja-JP" altLang="sr-Latn-CS" sz="1200" smtClean="0"/>
              <a:t>”</a:t>
            </a:r>
            <a:r>
              <a:rPr lang="sr-Latn-CS" sz="1200" dirty="0" smtClean="0"/>
              <a:t> </a:t>
            </a:r>
            <a:r>
              <a:rPr lang="sr-Latn-CS" sz="1200" dirty="0"/>
              <a:t>W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8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6" name="Picture 5" descr="09 Cap Horne 080.jpg"/>
          <p:cNvPicPr>
            <a:picLocks noChangeAspect="1"/>
          </p:cNvPicPr>
          <p:nvPr/>
        </p:nvPicPr>
        <p:blipFill>
          <a:blip r:embed="rId2" cstate="print"/>
          <a:srcRect t="25566"/>
          <a:stretch>
            <a:fillRect/>
          </a:stretch>
        </p:blipFill>
        <p:spPr>
          <a:xfrm>
            <a:off x="0" y="-177421"/>
            <a:ext cx="9144000" cy="5324401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9323" y="4863802"/>
            <a:ext cx="22220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200" dirty="0"/>
              <a:t>55</a:t>
            </a:r>
            <a:r>
              <a:rPr lang="sr-Latn-CS" sz="1200" baseline="30000" dirty="0"/>
              <a:t>0</a:t>
            </a:r>
            <a:r>
              <a:rPr lang="sr-Latn-CS" sz="1200" dirty="0"/>
              <a:t> 58</a:t>
            </a:r>
            <a:r>
              <a:rPr lang="ja-JP" altLang="sr-Latn-CS" sz="1200"/>
              <a:t>’</a:t>
            </a:r>
            <a:r>
              <a:rPr lang="sr-Latn-CS" sz="1200" dirty="0"/>
              <a:t> </a:t>
            </a:r>
            <a:r>
              <a:rPr lang="en-US" sz="1200" dirty="0" smtClean="0"/>
              <a:t>47</a:t>
            </a:r>
            <a:r>
              <a:rPr lang="ja-JP" altLang="sr-Latn-CS" sz="1200" smtClean="0"/>
              <a:t>”</a:t>
            </a:r>
            <a:r>
              <a:rPr lang="sr-Latn-CS" sz="1200" dirty="0"/>
              <a:t>S </a:t>
            </a:r>
            <a:r>
              <a:rPr lang="sr-Latn-CS" sz="1200" dirty="0" smtClean="0"/>
              <a:t>  67</a:t>
            </a:r>
            <a:r>
              <a:rPr lang="sr-Latn-CS" sz="1200" baseline="30000" dirty="0" smtClean="0"/>
              <a:t>0</a:t>
            </a:r>
            <a:r>
              <a:rPr lang="sr-Latn-CS" sz="1200" dirty="0" smtClean="0"/>
              <a:t> 1</a:t>
            </a:r>
            <a:r>
              <a:rPr lang="en-US" sz="1200" dirty="0" smtClean="0"/>
              <a:t>6</a:t>
            </a:r>
            <a:r>
              <a:rPr lang="ja-JP" altLang="sr-Latn-CS" sz="1200" smtClean="0"/>
              <a:t>’</a:t>
            </a:r>
            <a:r>
              <a:rPr lang="sr-Latn-CS" sz="1200" dirty="0" smtClean="0"/>
              <a:t> </a:t>
            </a:r>
            <a:r>
              <a:rPr lang="en-US" sz="1200" dirty="0" smtClean="0"/>
              <a:t>18</a:t>
            </a:r>
            <a:r>
              <a:rPr lang="ja-JP" altLang="sr-Latn-CS" sz="1200" smtClean="0"/>
              <a:t>”</a:t>
            </a:r>
            <a:r>
              <a:rPr lang="sr-Latn-CS" sz="1200" dirty="0" smtClean="0"/>
              <a:t> </a:t>
            </a:r>
            <a:r>
              <a:rPr lang="sr-Latn-CS" sz="1200" dirty="0"/>
              <a:t>W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7283" name="Rectangle 3" descr="09 Cap Horne 02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487203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0" y="4908550"/>
            <a:ext cx="103330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/>
              <a:t>06.45 h. Kapetan </a:t>
            </a:r>
            <a:r>
              <a:rPr lang="sr-Latn-CS" sz="1000" i="1" dirty="0"/>
              <a:t>Oscar Sheward</a:t>
            </a:r>
            <a:r>
              <a:rPr lang="sr-Latn-CS" sz="1000" dirty="0"/>
              <a:t> objavljuje da brod ne može da baci sidro zbog jakog vetra. 07.25 h Odustajemo od iskrcavanja.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6" name="Picture 5" descr="09 Cap Horne 058 novo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8264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9388" y="4888723"/>
            <a:ext cx="8210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/>
              <a:t>11 OKTOBAR </a:t>
            </a:r>
            <a:r>
              <a:rPr lang="sr-Latn-CS" sz="1000" dirty="0" smtClean="0"/>
              <a:t>2007 - Cape </a:t>
            </a:r>
            <a:r>
              <a:rPr lang="sr-Latn-CS" sz="1000" dirty="0"/>
              <a:t>Horn. Orkanski vetar preko 100 km/h</a:t>
            </a:r>
            <a:r>
              <a:rPr lang="sr-Latn-CS" sz="1000" dirty="0" smtClean="0"/>
              <a:t>.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 descr="09 Cap Horne 034 kosi cist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100" y="0"/>
            <a:ext cx="8738007" cy="514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File:Eratosthenes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940899" y="1111235"/>
            <a:ext cx="3196277" cy="2471301"/>
          </a:xfrm>
          <a:prstGeom prst="rect">
            <a:avLst/>
          </a:prstGeom>
          <a:noFill/>
        </p:spPr>
      </p:pic>
      <p:pic>
        <p:nvPicPr>
          <p:cNvPr id="6" name="Picture 5" descr="a Mappa_di_Eratostene 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12" y="1180285"/>
            <a:ext cx="5464065" cy="3187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597" y="101513"/>
            <a:ext cx="1509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194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schemeClr val="bg1">
                      <a:alpha val="72000"/>
                    </a:schemeClr>
                  </a:outerShdw>
                </a:effectLst>
              </a:rPr>
              <a:t>pne</a:t>
            </a:r>
            <a:endParaRPr lang="en-US" sz="2000" b="1" dirty="0">
              <a:ln w="9525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63500" dir="2700000" algn="tl" rotWithShape="0">
                  <a:schemeClr val="bg1">
                    <a:alpha val="72000"/>
                  </a:schemeClr>
                </a:outerShdw>
              </a:effectLst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848832" y="330237"/>
            <a:ext cx="26130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1000" dirty="0" err="1" smtClean="0"/>
              <a:t>Objekti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ravnoj</a:t>
            </a:r>
            <a:r>
              <a:rPr lang="en-US" sz="1000" dirty="0" smtClean="0"/>
              <a:t> </a:t>
            </a:r>
            <a:r>
              <a:rPr lang="en-US" sz="1000" dirty="0" err="1" smtClean="0"/>
              <a:t>zemlji</a:t>
            </a:r>
            <a:r>
              <a:rPr lang="en-US" sz="1000" dirty="0" smtClean="0"/>
              <a:t>  ne bi </a:t>
            </a:r>
            <a:r>
              <a:rPr lang="en-US" sz="1000" dirty="0" err="1" smtClean="0"/>
              <a:t>imali</a:t>
            </a:r>
            <a:r>
              <a:rPr lang="en-US" sz="1000" dirty="0" smtClean="0"/>
              <a:t> </a:t>
            </a:r>
            <a:r>
              <a:rPr lang="en-US" sz="1000" dirty="0" err="1" smtClean="0"/>
              <a:t>senku</a:t>
            </a:r>
            <a:r>
              <a:rPr lang="en-US" sz="1000" dirty="0" smtClean="0"/>
              <a:t>!!</a:t>
            </a:r>
          </a:p>
          <a:p>
            <a:pPr algn="l">
              <a:spcAft>
                <a:spcPts val="600"/>
              </a:spcAft>
            </a:pPr>
            <a:r>
              <a:rPr lang="en-US" sz="1000" dirty="0" smtClean="0"/>
              <a:t>360: fi = 50 (fi = 7.2</a:t>
            </a:r>
            <a:r>
              <a:rPr lang="en-US" sz="1000" baseline="30000" dirty="0" smtClean="0"/>
              <a:t>0</a:t>
            </a:r>
            <a:r>
              <a:rPr lang="en-US" sz="1000" dirty="0" smtClean="0"/>
              <a:t>)</a:t>
            </a:r>
          </a:p>
          <a:p>
            <a:pPr algn="l">
              <a:spcAft>
                <a:spcPts val="600"/>
              </a:spcAft>
            </a:pPr>
            <a:r>
              <a:rPr lang="en-US" sz="1000" dirty="0" smtClean="0"/>
              <a:t>50x5000 </a:t>
            </a:r>
            <a:r>
              <a:rPr lang="en-US" sz="1000" dirty="0" err="1" smtClean="0"/>
              <a:t>stadija</a:t>
            </a:r>
            <a:r>
              <a:rPr lang="en-US" sz="1000" dirty="0" smtClean="0"/>
              <a:t> (800km) = 40.000km 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83738" y="471530"/>
            <a:ext cx="768667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1000" dirty="0" err="1" smtClean="0"/>
              <a:t>Erastotenova</a:t>
            </a:r>
            <a:r>
              <a:rPr lang="en-US" sz="1000" dirty="0" smtClean="0"/>
              <a:t> </a:t>
            </a:r>
            <a:r>
              <a:rPr lang="en-US" sz="1000" dirty="0" err="1" smtClean="0"/>
              <a:t>karta</a:t>
            </a:r>
            <a:r>
              <a:rPr lang="en-US" sz="1000" dirty="0" smtClean="0"/>
              <a:t> – 194 </a:t>
            </a:r>
            <a:r>
              <a:rPr lang="en-US" sz="1000" dirty="0" err="1" smtClean="0"/>
              <a:t>pne</a:t>
            </a:r>
            <a:r>
              <a:rPr lang="en-US" sz="1000" dirty="0" smtClean="0"/>
              <a:t>. (</a:t>
            </a:r>
            <a:r>
              <a:rPr lang="en-US" sz="1000" dirty="0" err="1" smtClean="0"/>
              <a:t>Rekonstrukcija</a:t>
            </a:r>
            <a:r>
              <a:rPr lang="en-US" sz="1000" dirty="0" smtClean="0"/>
              <a:t> </a:t>
            </a:r>
            <a:r>
              <a:rPr lang="en-US" sz="1000" dirty="0" err="1" smtClean="0"/>
              <a:t>mape</a:t>
            </a:r>
            <a:r>
              <a:rPr lang="en-US" sz="1000" dirty="0" smtClean="0"/>
              <a:t> </a:t>
            </a:r>
            <a:r>
              <a:rPr lang="en-US" sz="1000" dirty="0" err="1" smtClean="0"/>
              <a:t>iz</a:t>
            </a:r>
            <a:r>
              <a:rPr lang="en-US" sz="1000" dirty="0" smtClean="0"/>
              <a:t> XIX </a:t>
            </a:r>
            <a:r>
              <a:rPr lang="en-US" sz="1000" dirty="0" err="1" smtClean="0"/>
              <a:t>veka</a:t>
            </a:r>
            <a:r>
              <a:rPr lang="en-US" sz="1000" dirty="0" smtClean="0"/>
              <a:t>) </a:t>
            </a:r>
          </a:p>
          <a:p>
            <a:pPr algn="l">
              <a:spcAft>
                <a:spcPts val="0"/>
              </a:spcAft>
            </a:pPr>
            <a:r>
              <a:rPr lang="en-US" sz="1000" dirty="0" err="1" smtClean="0"/>
              <a:t>Erastoten</a:t>
            </a:r>
            <a:r>
              <a:rPr lang="en-US" sz="1000" dirty="0" smtClean="0"/>
              <a:t> </a:t>
            </a:r>
            <a:r>
              <a:rPr lang="en-US" sz="1000" dirty="0" err="1" smtClean="0"/>
              <a:t>iz</a:t>
            </a:r>
            <a:r>
              <a:rPr lang="en-US" sz="1000" dirty="0" smtClean="0"/>
              <a:t> </a:t>
            </a:r>
            <a:r>
              <a:rPr lang="en-US" sz="1000" dirty="0" err="1" smtClean="0"/>
              <a:t>Sirene</a:t>
            </a:r>
            <a:r>
              <a:rPr lang="en-US" sz="1000" dirty="0" smtClean="0"/>
              <a:t> (</a:t>
            </a:r>
            <a:r>
              <a:rPr lang="en-US" sz="1000" dirty="0" err="1" smtClean="0"/>
              <a:t>Libija</a:t>
            </a:r>
            <a:r>
              <a:rPr lang="en-US" sz="1000" dirty="0" smtClean="0"/>
              <a:t>) – ( 276 – 194 </a:t>
            </a:r>
            <a:r>
              <a:rPr lang="en-US" sz="1000" dirty="0" err="1" smtClean="0"/>
              <a:t>p.n.e</a:t>
            </a:r>
            <a:r>
              <a:rPr lang="en-US" sz="1000" dirty="0" smtClean="0"/>
              <a:t>.). </a:t>
            </a:r>
          </a:p>
          <a:p>
            <a:pPr algn="l">
              <a:spcAft>
                <a:spcPts val="0"/>
              </a:spcAft>
            </a:pPr>
            <a:r>
              <a:rPr lang="en-US" sz="1000" dirty="0" err="1" smtClean="0"/>
              <a:t>Osnovao</a:t>
            </a:r>
            <a:r>
              <a:rPr lang="en-US" sz="1000" dirty="0" smtClean="0"/>
              <a:t> </a:t>
            </a:r>
            <a:r>
              <a:rPr lang="en-US" sz="1000" dirty="0" err="1" smtClean="0"/>
              <a:t>disciplinu</a:t>
            </a:r>
            <a:r>
              <a:rPr lang="en-US" sz="1000" dirty="0" smtClean="0"/>
              <a:t> </a:t>
            </a:r>
            <a:r>
              <a:rPr lang="en-US" sz="1000" dirty="0" err="1" smtClean="0"/>
              <a:t>koja</a:t>
            </a:r>
            <a:r>
              <a:rPr lang="en-US" sz="1000" dirty="0" smtClean="0"/>
              <a:t> se </a:t>
            </a:r>
            <a:r>
              <a:rPr lang="en-US" sz="1000" dirty="0" err="1" smtClean="0"/>
              <a:t>i</a:t>
            </a:r>
            <a:r>
              <a:rPr lang="en-US" sz="1000" dirty="0" smtClean="0"/>
              <a:t> </a:t>
            </a:r>
            <a:r>
              <a:rPr lang="en-US" sz="1000" dirty="0" err="1" smtClean="0"/>
              <a:t>danas</a:t>
            </a:r>
            <a:r>
              <a:rPr lang="en-US" sz="1000" dirty="0" smtClean="0"/>
              <a:t> </a:t>
            </a:r>
            <a:r>
              <a:rPr lang="en-US" sz="1000" dirty="0" err="1" smtClean="0"/>
              <a:t>zove</a:t>
            </a:r>
            <a:r>
              <a:rPr lang="en-US" sz="1000" dirty="0" smtClean="0"/>
              <a:t> GEOGRAFIJA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767302" y="1591071"/>
            <a:ext cx="10331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1000" dirty="0" err="1" smtClean="0">
                <a:solidFill>
                  <a:srgbClr val="FF0000"/>
                </a:solidFill>
              </a:rPr>
              <a:t>Aleksandrija</a:t>
            </a:r>
            <a:endParaRPr lang="en-US" sz="1000" dirty="0" smtClean="0">
              <a:solidFill>
                <a:srgbClr val="FF0000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8184101" y="2331055"/>
            <a:ext cx="10331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1000" dirty="0" smtClean="0">
                <a:solidFill>
                  <a:srgbClr val="FF0000"/>
                </a:solidFill>
              </a:rPr>
              <a:t>Siena (</a:t>
            </a:r>
            <a:r>
              <a:rPr lang="en-US" sz="1000" dirty="0" err="1" smtClean="0">
                <a:solidFill>
                  <a:srgbClr val="FF0000"/>
                </a:solidFill>
              </a:rPr>
              <a:t>Asuan</a:t>
            </a:r>
            <a:r>
              <a:rPr lang="en-US" sz="1000" dirty="0" smtClean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618873" y="3800358"/>
            <a:ext cx="2383871" cy="1264581"/>
            <a:chOff x="6618873" y="3643406"/>
            <a:chExt cx="2383871" cy="1264581"/>
          </a:xfrm>
        </p:grpSpPr>
        <p:sp>
          <p:nvSpPr>
            <p:cNvPr id="2" name="Oval 1"/>
            <p:cNvSpPr/>
            <p:nvPr/>
          </p:nvSpPr>
          <p:spPr>
            <a:xfrm>
              <a:off x="6618873" y="3643406"/>
              <a:ext cx="1264581" cy="1264581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9928593">
              <a:off x="7296904" y="4208486"/>
              <a:ext cx="898660" cy="236794"/>
              <a:chOff x="6360576" y="4041652"/>
              <a:chExt cx="898660" cy="236794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H="1">
                <a:off x="6360576" y="4273065"/>
                <a:ext cx="898660" cy="538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 flipV="1">
                <a:off x="6392863" y="4041652"/>
                <a:ext cx="860993" cy="23141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7825987" y="3880634"/>
              <a:ext cx="10331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>
                <a:spcAft>
                  <a:spcPts val="600"/>
                </a:spcAft>
              </a:pPr>
              <a:r>
                <a:rPr lang="en-US" sz="800" dirty="0" err="1" smtClean="0">
                  <a:solidFill>
                    <a:srgbClr val="CCFFCC"/>
                  </a:solidFill>
                </a:rPr>
                <a:t>Aleksandrija</a:t>
              </a:r>
              <a:endParaRPr lang="en-US" sz="800" dirty="0" smtClean="0">
                <a:solidFill>
                  <a:srgbClr val="CCFFCC"/>
                </a:solidFill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7897670" y="4339784"/>
              <a:ext cx="10331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>
                <a:spcAft>
                  <a:spcPts val="600"/>
                </a:spcAft>
              </a:pPr>
              <a:r>
                <a:rPr lang="en-US" sz="800" dirty="0" smtClean="0">
                  <a:solidFill>
                    <a:srgbClr val="FF0000"/>
                  </a:solidFill>
                </a:rPr>
                <a:t>Siena - </a:t>
              </a:r>
              <a:r>
                <a:rPr lang="en-US" sz="800" dirty="0" err="1" smtClean="0">
                  <a:solidFill>
                    <a:srgbClr val="FF0000"/>
                  </a:solidFill>
                </a:rPr>
                <a:t>Swenet</a:t>
              </a:r>
              <a:r>
                <a:rPr lang="en-US" sz="800" dirty="0" smtClean="0">
                  <a:solidFill>
                    <a:srgbClr val="FF0000"/>
                  </a:solidFill>
                </a:rPr>
                <a:t> (</a:t>
              </a:r>
              <a:r>
                <a:rPr lang="en-US" sz="800" dirty="0" err="1" smtClean="0">
                  <a:solidFill>
                    <a:srgbClr val="FF0000"/>
                  </a:solidFill>
                </a:rPr>
                <a:t>Asuan</a:t>
              </a:r>
              <a:r>
                <a:rPr lang="en-US" sz="800" dirty="0" smtClean="0">
                  <a:solidFill>
                    <a:srgbClr val="FF0000"/>
                  </a:solidFill>
                </a:rPr>
                <a:t>)</a:t>
              </a:r>
            </a:p>
            <a:p>
              <a:pPr algn="l">
                <a:spcAft>
                  <a:spcPts val="600"/>
                </a:spcAft>
              </a:pPr>
              <a:r>
                <a:rPr lang="en-US" sz="800" dirty="0" smtClean="0">
                  <a:solidFill>
                    <a:srgbClr val="FF0000"/>
                  </a:solidFill>
                </a:rPr>
                <a:t>21 </a:t>
              </a:r>
              <a:r>
                <a:rPr lang="en-US" sz="800" dirty="0" err="1" smtClean="0">
                  <a:solidFill>
                    <a:srgbClr val="FF0000"/>
                  </a:solidFill>
                </a:rPr>
                <a:t>juna</a:t>
              </a:r>
              <a:endParaRPr lang="en-US" sz="80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1" name="12-Point Star 20"/>
            <p:cNvSpPr/>
            <p:nvPr/>
          </p:nvSpPr>
          <p:spPr>
            <a:xfrm>
              <a:off x="8717541" y="4216749"/>
              <a:ext cx="285203" cy="285203"/>
            </a:xfrm>
            <a:prstGeom prst="star12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8308569" y="4345911"/>
              <a:ext cx="457402" cy="1076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852833" y="4099208"/>
              <a:ext cx="31044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7427503" y="2144961"/>
            <a:ext cx="10331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800" b="1" dirty="0" smtClean="0">
                <a:solidFill>
                  <a:schemeClr val="bg1"/>
                </a:solidFill>
              </a:rPr>
              <a:t>5000 </a:t>
            </a:r>
            <a:r>
              <a:rPr lang="en-US" sz="800" b="1" dirty="0" err="1" smtClean="0">
                <a:solidFill>
                  <a:schemeClr val="bg1"/>
                </a:solidFill>
              </a:rPr>
              <a:t>stadija</a:t>
            </a:r>
            <a:endParaRPr lang="en-US" sz="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 descr="09 Cap Horne 055 kos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5543"/>
          <a:stretch>
            <a:fillRect/>
          </a:stretch>
        </p:blipFill>
        <p:spPr>
          <a:xfrm>
            <a:off x="404038" y="0"/>
            <a:ext cx="8335925" cy="51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5" name="Picture 4" descr="09 Cap Horne 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08344"/>
            <a:ext cx="9144000" cy="5456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 Cap Horne 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347" y="0"/>
            <a:ext cx="8417307" cy="5148263"/>
          </a:xfrm>
          <a:prstGeom prst="rect">
            <a:avLst/>
          </a:prstGeom>
        </p:spPr>
      </p:pic>
      <p:sp>
        <p:nvSpPr>
          <p:cNvPr id="1105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552990" y="4878090"/>
            <a:ext cx="82089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i="1" dirty="0">
                <a:solidFill>
                  <a:srgbClr val="FF3300"/>
                </a:solidFill>
              </a:rPr>
              <a:t>I am the albatross who awaits you at the end of the world... I am the forgotten soul of the dead seamen... (Sara Vial)</a:t>
            </a:r>
            <a:endParaRPr lang="en-US" sz="1000" i="1" dirty="0">
              <a:solidFill>
                <a:srgbClr val="FF33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2358" y="4567833"/>
            <a:ext cx="82089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/>
              <a:t>Vidi se spomenik na bregu.</a:t>
            </a:r>
            <a:endParaRPr lang="en-US" sz="1000" dirty="0"/>
          </a:p>
        </p:txBody>
      </p:sp>
      <p:pic>
        <p:nvPicPr>
          <p:cNvPr id="7" name="Picture 6" descr="09 Cap Horne 094 ALBATR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5440" y="-40966"/>
            <a:ext cx="7690616" cy="514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878E-6 1.99877E-6 L 0.00069 0.07588 " pathEditMode="relative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 Cap Horne 021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347" y="0"/>
            <a:ext cx="8417307" cy="5148263"/>
          </a:xfrm>
          <a:prstGeom prst="rect">
            <a:avLst/>
          </a:prstGeom>
        </p:spPr>
      </p:pic>
      <p:sp>
        <p:nvSpPr>
          <p:cNvPr id="1075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62268" y="4909736"/>
            <a:ext cx="820896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 smtClean="0"/>
              <a:t>07.45 </a:t>
            </a:r>
            <a:r>
              <a:rPr lang="sr-Latn-CS" sz="1000" dirty="0"/>
              <a:t>h. </a:t>
            </a:r>
            <a:r>
              <a:rPr lang="sr-Latn-CS" sz="1000" dirty="0" smtClean="0"/>
              <a:t>Najjužniji svetionik na svetu –</a:t>
            </a:r>
            <a:r>
              <a:rPr lang="sr-Latn-CS" sz="1000" dirty="0"/>
              <a:t> Cabo de </a:t>
            </a:r>
            <a:r>
              <a:rPr lang="sr-Latn-CS" sz="1000" dirty="0" smtClean="0"/>
              <a:t>Hornos - 55</a:t>
            </a:r>
            <a:r>
              <a:rPr lang="sr-Latn-CS" sz="1000" baseline="30000" dirty="0" smtClean="0"/>
              <a:t>0</a:t>
            </a:r>
            <a:r>
              <a:rPr lang="sr-Latn-CS" sz="1000" dirty="0" smtClean="0"/>
              <a:t> </a:t>
            </a:r>
            <a:r>
              <a:rPr lang="sr-Latn-CS" sz="1000" dirty="0"/>
              <a:t>58</a:t>
            </a:r>
            <a:r>
              <a:rPr lang="ja-JP" altLang="sr-Latn-CS" sz="1000" smtClean="0"/>
              <a:t>’</a:t>
            </a:r>
            <a:r>
              <a:rPr lang="en-US" altLang="ja-JP" sz="1000" dirty="0" smtClean="0"/>
              <a:t>47</a:t>
            </a:r>
            <a:r>
              <a:rPr lang="ja-JP" altLang="sr-Latn-CS" sz="1000" smtClean="0"/>
              <a:t>”</a:t>
            </a:r>
            <a:r>
              <a:rPr lang="sr-Latn-CS" sz="1000" dirty="0"/>
              <a:t>S   67</a:t>
            </a:r>
            <a:r>
              <a:rPr lang="sr-Latn-CS" sz="1000" baseline="30000" dirty="0"/>
              <a:t>0</a:t>
            </a:r>
            <a:r>
              <a:rPr lang="sr-Latn-CS" sz="1000" dirty="0"/>
              <a:t> </a:t>
            </a:r>
            <a:r>
              <a:rPr lang="sr-Latn-CS" sz="1000" dirty="0" smtClean="0"/>
              <a:t>1</a:t>
            </a:r>
            <a:r>
              <a:rPr lang="en-US" sz="1000" dirty="0" smtClean="0"/>
              <a:t>6</a:t>
            </a:r>
            <a:r>
              <a:rPr lang="ja-JP" altLang="sr-Latn-CS" sz="1000" smtClean="0"/>
              <a:t>’</a:t>
            </a:r>
            <a:r>
              <a:rPr lang="sr-Latn-CS" sz="1000" dirty="0" smtClean="0"/>
              <a:t> </a:t>
            </a:r>
            <a:r>
              <a:rPr lang="en-US" sz="1000" dirty="0" smtClean="0"/>
              <a:t>18</a:t>
            </a:r>
            <a:r>
              <a:rPr lang="ja-JP" altLang="sr-Latn-CS" sz="1000" smtClean="0"/>
              <a:t>”</a:t>
            </a:r>
            <a:r>
              <a:rPr lang="sr-Latn-CS" sz="1000" dirty="0" smtClean="0"/>
              <a:t> </a:t>
            </a:r>
            <a:r>
              <a:rPr lang="sr-Latn-CS" sz="1000" dirty="0"/>
              <a:t>W</a:t>
            </a:r>
            <a:endParaRPr lang="en-US" sz="1000" dirty="0"/>
          </a:p>
          <a:p>
            <a:pPr algn="l" eaLnBrk="1" hangingPunct="1">
              <a:spcBef>
                <a:spcPct val="50000"/>
              </a:spcBef>
            </a:pP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 horn diplo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7500" y="1"/>
            <a:ext cx="6369001" cy="4731026"/>
          </a:xfrm>
          <a:prstGeom prst="rect">
            <a:avLst/>
          </a:prstGeom>
        </p:spPr>
      </p:pic>
      <p:sp>
        <p:nvSpPr>
          <p:cNvPr id="1136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3668" name="Text Box 5"/>
          <p:cNvSpPr txBox="1">
            <a:spLocks noChangeArrowheads="1"/>
          </p:cNvSpPr>
          <p:nvPr/>
        </p:nvSpPr>
        <p:spPr bwMode="auto">
          <a:xfrm>
            <a:off x="466725" y="4941888"/>
            <a:ext cx="82089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1200">
                <a:solidFill>
                  <a:schemeClr val="bg1"/>
                </a:solidFill>
              </a:rPr>
              <a:t>CABORNIEROS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13669" name="Text Box 6"/>
          <p:cNvSpPr txBox="1">
            <a:spLocks noChangeArrowheads="1"/>
          </p:cNvSpPr>
          <p:nvPr/>
        </p:nvSpPr>
        <p:spPr bwMode="auto">
          <a:xfrm>
            <a:off x="1997913" y="4748153"/>
            <a:ext cx="5148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i="1" dirty="0">
                <a:solidFill>
                  <a:srgbClr val="FF3300"/>
                </a:solidFill>
              </a:rPr>
              <a:t>Ja sam albatros koji te čeka na kraju sveta...  Ja sam zaboravljena duša mrtvih mornara koji su plovili do rta Horn preko svih mora ovog sveta....  (Sara Vial)</a:t>
            </a:r>
            <a:endParaRPr lang="en-US" sz="1000" i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03427" name="Picture 3" descr="09 Cap Horne 102 kos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79388" y="4908550"/>
            <a:ext cx="82089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/>
              <a:t>07.30 h. Talasi dosežu do trećeg nivoa. Vetar i dalje duva jako.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2754021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" name="Picture 3" descr="09 Cap Horne 043 ra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7520" y="0"/>
            <a:ext cx="6628960" cy="5597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7695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0835" name="Rectangle 3" descr="10 tierra del fuego gleceri 002"/>
          <p:cNvSpPr>
            <a:spLocks noGrp="1" noChangeAspect="1" noChangeArrowheads="1"/>
          </p:cNvSpPr>
          <p:nvPr isPhoto="1"/>
        </p:nvSpPr>
        <p:spPr bwMode="auto">
          <a:xfrm>
            <a:off x="0" y="1"/>
            <a:ext cx="9144000" cy="484663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179388" y="4897438"/>
            <a:ext cx="82089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dirty="0">
                <a:solidFill>
                  <a:srgbClr val="FF0000"/>
                </a:solidFill>
              </a:rPr>
              <a:t>14h 10</a:t>
            </a:r>
            <a:r>
              <a:rPr lang="ja-JP" altLang="sr-Latn-CS" sz="1000">
                <a:solidFill>
                  <a:srgbClr val="FF0000"/>
                </a:solidFill>
              </a:rPr>
              <a:t>’</a:t>
            </a:r>
            <a:r>
              <a:rPr lang="sr-Latn-CS" sz="1000" dirty="0">
                <a:solidFill>
                  <a:srgbClr val="FF0000"/>
                </a:solidFill>
              </a:rPr>
              <a:t> Isla Vauverlandt, Bahia Nassau. 55</a:t>
            </a:r>
            <a:r>
              <a:rPr lang="sr-Latn-CS" sz="1000" baseline="30000" dirty="0">
                <a:solidFill>
                  <a:srgbClr val="FF0000"/>
                </a:solidFill>
              </a:rPr>
              <a:t>0</a:t>
            </a:r>
            <a:r>
              <a:rPr lang="sr-Latn-CS" sz="1000" dirty="0">
                <a:solidFill>
                  <a:srgbClr val="FF0000"/>
                </a:solidFill>
              </a:rPr>
              <a:t> 19</a:t>
            </a:r>
            <a:r>
              <a:rPr lang="ja-JP" altLang="sr-Latn-CS" sz="1000">
                <a:solidFill>
                  <a:srgbClr val="FF0000"/>
                </a:solidFill>
              </a:rPr>
              <a:t>’</a:t>
            </a:r>
            <a:r>
              <a:rPr lang="sr-Latn-CS" sz="1000" dirty="0">
                <a:solidFill>
                  <a:srgbClr val="FF0000"/>
                </a:solidFill>
              </a:rPr>
              <a:t> 85</a:t>
            </a:r>
            <a:r>
              <a:rPr lang="ja-JP" altLang="sr-Latn-CS" sz="1000">
                <a:solidFill>
                  <a:srgbClr val="FF0000"/>
                </a:solidFill>
              </a:rPr>
              <a:t>”</a:t>
            </a:r>
            <a:r>
              <a:rPr lang="sr-Latn-CS" sz="1000" dirty="0">
                <a:solidFill>
                  <a:srgbClr val="FF0000"/>
                </a:solidFill>
              </a:rPr>
              <a:t>.S 67</a:t>
            </a:r>
            <a:r>
              <a:rPr lang="sr-Latn-CS" sz="1000" baseline="30000" dirty="0">
                <a:solidFill>
                  <a:srgbClr val="FF0000"/>
                </a:solidFill>
              </a:rPr>
              <a:t>0</a:t>
            </a:r>
            <a:r>
              <a:rPr lang="sr-Latn-CS" sz="1000" dirty="0">
                <a:solidFill>
                  <a:srgbClr val="FF0000"/>
                </a:solidFill>
              </a:rPr>
              <a:t> 59</a:t>
            </a:r>
            <a:r>
              <a:rPr lang="ja-JP" altLang="sr-Latn-CS" sz="1000">
                <a:solidFill>
                  <a:srgbClr val="FF0000"/>
                </a:solidFill>
              </a:rPr>
              <a:t>’</a:t>
            </a:r>
            <a:r>
              <a:rPr lang="sr-Latn-CS" sz="1000" dirty="0">
                <a:solidFill>
                  <a:srgbClr val="FF0000"/>
                </a:solidFill>
              </a:rPr>
              <a:t> 29</a:t>
            </a:r>
            <a:r>
              <a:rPr lang="ja-JP" altLang="sr-Latn-CS" sz="1000">
                <a:solidFill>
                  <a:srgbClr val="FF0000"/>
                </a:solidFill>
              </a:rPr>
              <a:t>”</a:t>
            </a:r>
            <a:r>
              <a:rPr lang="sr-Latn-CS" sz="1000" dirty="0">
                <a:solidFill>
                  <a:srgbClr val="FF0000"/>
                </a:solidFill>
              </a:rPr>
              <a:t> W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elanes ceo praz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761477" y="2953980"/>
            <a:ext cx="5854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Ushuaia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828306" y="3156671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028412" y="3531699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09048" y="5017895"/>
            <a:ext cx="111318" cy="11131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6944482" y="4930617"/>
            <a:ext cx="11737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1000" b="1" dirty="0" smtClean="0">
                <a:solidFill>
                  <a:schemeClr val="bg1"/>
                </a:solidFill>
              </a:rPr>
              <a:t>Cabo de Hornos</a:t>
            </a:r>
            <a:endParaRPr lang="sr-Latn-CS" sz="1000" b="1" dirty="0">
              <a:solidFill>
                <a:schemeClr val="bg1"/>
              </a:solidFill>
            </a:endParaRPr>
          </a:p>
        </p:txBody>
      </p:sp>
      <p:pic>
        <p:nvPicPr>
          <p:cNvPr id="30" name="Picture 29" descr="mare-australis-a-b600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21395"/>
            <a:ext cx="3046694" cy="1426868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5939842" y="3672631"/>
            <a:ext cx="878737" cy="1450438"/>
          </a:xfrm>
          <a:custGeom>
            <a:avLst/>
            <a:gdLst>
              <a:gd name="connsiteX0" fmla="*/ 774109 w 878737"/>
              <a:gd name="connsiteY0" fmla="*/ 1445504 h 1450438"/>
              <a:gd name="connsiteX1" fmla="*/ 824213 w 878737"/>
              <a:gd name="connsiteY1" fmla="*/ 1435483 h 1450438"/>
              <a:gd name="connsiteX2" fmla="*/ 826718 w 878737"/>
              <a:gd name="connsiteY2" fmla="*/ 1427967 h 1450438"/>
              <a:gd name="connsiteX3" fmla="*/ 829223 w 878737"/>
              <a:gd name="connsiteY3" fmla="*/ 1187468 h 1450438"/>
              <a:gd name="connsiteX4" fmla="*/ 834234 w 878737"/>
              <a:gd name="connsiteY4" fmla="*/ 1174942 h 1450438"/>
              <a:gd name="connsiteX5" fmla="*/ 849265 w 878737"/>
              <a:gd name="connsiteY5" fmla="*/ 1154900 h 1450438"/>
              <a:gd name="connsiteX6" fmla="*/ 854275 w 878737"/>
              <a:gd name="connsiteY6" fmla="*/ 1134858 h 1450438"/>
              <a:gd name="connsiteX7" fmla="*/ 861791 w 878737"/>
              <a:gd name="connsiteY7" fmla="*/ 1124837 h 1450438"/>
              <a:gd name="connsiteX8" fmla="*/ 864296 w 878737"/>
              <a:gd name="connsiteY8" fmla="*/ 1117322 h 1450438"/>
              <a:gd name="connsiteX9" fmla="*/ 869306 w 878737"/>
              <a:gd name="connsiteY9" fmla="*/ 1112311 h 1450438"/>
              <a:gd name="connsiteX10" fmla="*/ 876822 w 878737"/>
              <a:gd name="connsiteY10" fmla="*/ 1059702 h 1450438"/>
              <a:gd name="connsiteX11" fmla="*/ 874317 w 878737"/>
              <a:gd name="connsiteY11" fmla="*/ 989556 h 1450438"/>
              <a:gd name="connsiteX12" fmla="*/ 869306 w 878737"/>
              <a:gd name="connsiteY12" fmla="*/ 982041 h 1450438"/>
              <a:gd name="connsiteX13" fmla="*/ 836739 w 878737"/>
              <a:gd name="connsiteY13" fmla="*/ 939452 h 1450438"/>
              <a:gd name="connsiteX14" fmla="*/ 836739 w 878737"/>
              <a:gd name="connsiteY14" fmla="*/ 939452 h 1450438"/>
              <a:gd name="connsiteX15" fmla="*/ 824213 w 878737"/>
              <a:gd name="connsiteY15" fmla="*/ 919411 h 1450438"/>
              <a:gd name="connsiteX16" fmla="*/ 809182 w 878737"/>
              <a:gd name="connsiteY16" fmla="*/ 899369 h 1450438"/>
              <a:gd name="connsiteX17" fmla="*/ 801666 w 878737"/>
              <a:gd name="connsiteY17" fmla="*/ 889348 h 1450438"/>
              <a:gd name="connsiteX18" fmla="*/ 794150 w 878737"/>
              <a:gd name="connsiteY18" fmla="*/ 879327 h 1450438"/>
              <a:gd name="connsiteX19" fmla="*/ 779119 w 878737"/>
              <a:gd name="connsiteY19" fmla="*/ 846760 h 1450438"/>
              <a:gd name="connsiteX20" fmla="*/ 769098 w 878737"/>
              <a:gd name="connsiteY20" fmla="*/ 829223 h 1450438"/>
              <a:gd name="connsiteX21" fmla="*/ 764088 w 878737"/>
              <a:gd name="connsiteY21" fmla="*/ 819202 h 1450438"/>
              <a:gd name="connsiteX22" fmla="*/ 749057 w 878737"/>
              <a:gd name="connsiteY22" fmla="*/ 799161 h 1450438"/>
              <a:gd name="connsiteX23" fmla="*/ 731520 w 878737"/>
              <a:gd name="connsiteY23" fmla="*/ 764088 h 1450438"/>
              <a:gd name="connsiteX24" fmla="*/ 726510 w 878737"/>
              <a:gd name="connsiteY24" fmla="*/ 754067 h 1450438"/>
              <a:gd name="connsiteX25" fmla="*/ 716489 w 878737"/>
              <a:gd name="connsiteY25" fmla="*/ 741541 h 1450438"/>
              <a:gd name="connsiteX26" fmla="*/ 703963 w 878737"/>
              <a:gd name="connsiteY26" fmla="*/ 716489 h 1450438"/>
              <a:gd name="connsiteX27" fmla="*/ 663880 w 878737"/>
              <a:gd name="connsiteY27" fmla="*/ 676406 h 1450438"/>
              <a:gd name="connsiteX28" fmla="*/ 656364 w 878737"/>
              <a:gd name="connsiteY28" fmla="*/ 668890 h 1450438"/>
              <a:gd name="connsiteX29" fmla="*/ 648848 w 878737"/>
              <a:gd name="connsiteY29" fmla="*/ 661374 h 1450438"/>
              <a:gd name="connsiteX30" fmla="*/ 636322 w 878737"/>
              <a:gd name="connsiteY30" fmla="*/ 651354 h 1450438"/>
              <a:gd name="connsiteX31" fmla="*/ 628807 w 878737"/>
              <a:gd name="connsiteY31" fmla="*/ 646343 h 1450438"/>
              <a:gd name="connsiteX32" fmla="*/ 588723 w 878737"/>
              <a:gd name="connsiteY32" fmla="*/ 621291 h 1450438"/>
              <a:gd name="connsiteX33" fmla="*/ 526093 w 878737"/>
              <a:gd name="connsiteY33" fmla="*/ 601250 h 1450438"/>
              <a:gd name="connsiteX34" fmla="*/ 501041 w 878737"/>
              <a:gd name="connsiteY34" fmla="*/ 593734 h 1450438"/>
              <a:gd name="connsiteX35" fmla="*/ 428390 w 878737"/>
              <a:gd name="connsiteY35" fmla="*/ 576197 h 1450438"/>
              <a:gd name="connsiteX36" fmla="*/ 410854 w 878737"/>
              <a:gd name="connsiteY36" fmla="*/ 566177 h 1450438"/>
              <a:gd name="connsiteX37" fmla="*/ 325677 w 878737"/>
              <a:gd name="connsiteY37" fmla="*/ 526093 h 1450438"/>
              <a:gd name="connsiteX38" fmla="*/ 290604 w 878737"/>
              <a:gd name="connsiteY38" fmla="*/ 498536 h 1450438"/>
              <a:gd name="connsiteX39" fmla="*/ 278078 w 878737"/>
              <a:gd name="connsiteY39" fmla="*/ 488515 h 1450438"/>
              <a:gd name="connsiteX40" fmla="*/ 240500 w 878737"/>
              <a:gd name="connsiteY40" fmla="*/ 463463 h 1450438"/>
              <a:gd name="connsiteX41" fmla="*/ 222963 w 878737"/>
              <a:gd name="connsiteY41" fmla="*/ 450937 h 1450438"/>
              <a:gd name="connsiteX42" fmla="*/ 205427 w 878737"/>
              <a:gd name="connsiteY42" fmla="*/ 435906 h 1450438"/>
              <a:gd name="connsiteX43" fmla="*/ 160333 w 878737"/>
              <a:gd name="connsiteY43" fmla="*/ 398328 h 1450438"/>
              <a:gd name="connsiteX44" fmla="*/ 137786 w 878737"/>
              <a:gd name="connsiteY44" fmla="*/ 383297 h 1450438"/>
              <a:gd name="connsiteX45" fmla="*/ 127766 w 878737"/>
              <a:gd name="connsiteY45" fmla="*/ 378286 h 1450438"/>
              <a:gd name="connsiteX46" fmla="*/ 117745 w 878737"/>
              <a:gd name="connsiteY46" fmla="*/ 368265 h 1450438"/>
              <a:gd name="connsiteX47" fmla="*/ 77662 w 878737"/>
              <a:gd name="connsiteY47" fmla="*/ 338203 h 1450438"/>
              <a:gd name="connsiteX48" fmla="*/ 67641 w 878737"/>
              <a:gd name="connsiteY48" fmla="*/ 333193 h 1450438"/>
              <a:gd name="connsiteX49" fmla="*/ 57620 w 878737"/>
              <a:gd name="connsiteY49" fmla="*/ 320667 h 1450438"/>
              <a:gd name="connsiteX50" fmla="*/ 50104 w 878737"/>
              <a:gd name="connsiteY50" fmla="*/ 313151 h 1450438"/>
              <a:gd name="connsiteX51" fmla="*/ 45094 w 878737"/>
              <a:gd name="connsiteY51" fmla="*/ 305635 h 1450438"/>
              <a:gd name="connsiteX52" fmla="*/ 40083 w 878737"/>
              <a:gd name="connsiteY52" fmla="*/ 300625 h 1450438"/>
              <a:gd name="connsiteX53" fmla="*/ 25052 w 878737"/>
              <a:gd name="connsiteY53" fmla="*/ 278078 h 1450438"/>
              <a:gd name="connsiteX54" fmla="*/ 15031 w 878737"/>
              <a:gd name="connsiteY54" fmla="*/ 260542 h 1450438"/>
              <a:gd name="connsiteX55" fmla="*/ 10021 w 878737"/>
              <a:gd name="connsiteY55" fmla="*/ 225469 h 1450438"/>
              <a:gd name="connsiteX56" fmla="*/ 7516 w 878737"/>
              <a:gd name="connsiteY56" fmla="*/ 212943 h 1450438"/>
              <a:gd name="connsiteX57" fmla="*/ 0 w 878737"/>
              <a:gd name="connsiteY57" fmla="*/ 155323 h 1450438"/>
              <a:gd name="connsiteX58" fmla="*/ 2505 w 878737"/>
              <a:gd name="connsiteY58" fmla="*/ 25052 h 1450438"/>
              <a:gd name="connsiteX59" fmla="*/ 12526 w 878737"/>
              <a:gd name="connsiteY59" fmla="*/ 10021 h 1450438"/>
              <a:gd name="connsiteX60" fmla="*/ 20042 w 878737"/>
              <a:gd name="connsiteY60" fmla="*/ 7516 h 1450438"/>
              <a:gd name="connsiteX61" fmla="*/ 25052 w 878737"/>
              <a:gd name="connsiteY61" fmla="*/ 2505 h 1450438"/>
              <a:gd name="connsiteX62" fmla="*/ 37578 w 878737"/>
              <a:gd name="connsiteY62" fmla="*/ 0 h 145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878737" h="1450438">
                <a:moveTo>
                  <a:pt x="774109" y="1445504"/>
                </a:moveTo>
                <a:cubicBezTo>
                  <a:pt x="778440" y="1445023"/>
                  <a:pt x="815240" y="1450438"/>
                  <a:pt x="824213" y="1435483"/>
                </a:cubicBezTo>
                <a:cubicBezTo>
                  <a:pt x="825572" y="1433219"/>
                  <a:pt x="825883" y="1430472"/>
                  <a:pt x="826718" y="1427967"/>
                </a:cubicBezTo>
                <a:cubicBezTo>
                  <a:pt x="827553" y="1347801"/>
                  <a:pt x="826843" y="1267603"/>
                  <a:pt x="829223" y="1187468"/>
                </a:cubicBezTo>
                <a:cubicBezTo>
                  <a:pt x="829357" y="1182973"/>
                  <a:pt x="831740" y="1178684"/>
                  <a:pt x="834234" y="1174942"/>
                </a:cubicBezTo>
                <a:cubicBezTo>
                  <a:pt x="859560" y="1136953"/>
                  <a:pt x="832128" y="1189170"/>
                  <a:pt x="849265" y="1154900"/>
                </a:cubicBezTo>
                <a:cubicBezTo>
                  <a:pt x="849899" y="1151730"/>
                  <a:pt x="851905" y="1139005"/>
                  <a:pt x="854275" y="1134858"/>
                </a:cubicBezTo>
                <a:cubicBezTo>
                  <a:pt x="856347" y="1131233"/>
                  <a:pt x="859286" y="1128177"/>
                  <a:pt x="861791" y="1124837"/>
                </a:cubicBezTo>
                <a:cubicBezTo>
                  <a:pt x="862626" y="1122332"/>
                  <a:pt x="862938" y="1119586"/>
                  <a:pt x="864296" y="1117322"/>
                </a:cubicBezTo>
                <a:cubicBezTo>
                  <a:pt x="865511" y="1115297"/>
                  <a:pt x="868938" y="1114644"/>
                  <a:pt x="869306" y="1112311"/>
                </a:cubicBezTo>
                <a:cubicBezTo>
                  <a:pt x="878737" y="1052581"/>
                  <a:pt x="863692" y="1085965"/>
                  <a:pt x="876822" y="1059702"/>
                </a:cubicBezTo>
                <a:cubicBezTo>
                  <a:pt x="875987" y="1036320"/>
                  <a:pt x="876571" y="1012844"/>
                  <a:pt x="874317" y="989556"/>
                </a:cubicBezTo>
                <a:cubicBezTo>
                  <a:pt x="874027" y="986559"/>
                  <a:pt x="870884" y="984605"/>
                  <a:pt x="869306" y="982041"/>
                </a:cubicBezTo>
                <a:cubicBezTo>
                  <a:pt x="848733" y="948612"/>
                  <a:pt x="862255" y="964969"/>
                  <a:pt x="836739" y="939452"/>
                </a:cubicBezTo>
                <a:lnTo>
                  <a:pt x="836739" y="939452"/>
                </a:lnTo>
                <a:cubicBezTo>
                  <a:pt x="803923" y="895699"/>
                  <a:pt x="851713" y="960661"/>
                  <a:pt x="824213" y="919411"/>
                </a:cubicBezTo>
                <a:cubicBezTo>
                  <a:pt x="819581" y="912463"/>
                  <a:pt x="814192" y="906050"/>
                  <a:pt x="809182" y="899369"/>
                </a:cubicBezTo>
                <a:lnTo>
                  <a:pt x="801666" y="889348"/>
                </a:lnTo>
                <a:cubicBezTo>
                  <a:pt x="799161" y="886008"/>
                  <a:pt x="795795" y="883165"/>
                  <a:pt x="794150" y="879327"/>
                </a:cubicBezTo>
                <a:cubicBezTo>
                  <a:pt x="787953" y="864867"/>
                  <a:pt x="786374" y="860234"/>
                  <a:pt x="779119" y="846760"/>
                </a:cubicBezTo>
                <a:cubicBezTo>
                  <a:pt x="775927" y="840832"/>
                  <a:pt x="772322" y="835134"/>
                  <a:pt x="769098" y="829223"/>
                </a:cubicBezTo>
                <a:cubicBezTo>
                  <a:pt x="767310" y="825944"/>
                  <a:pt x="766259" y="822241"/>
                  <a:pt x="764088" y="819202"/>
                </a:cubicBezTo>
                <a:cubicBezTo>
                  <a:pt x="747529" y="796019"/>
                  <a:pt x="766091" y="831526"/>
                  <a:pt x="749057" y="799161"/>
                </a:cubicBezTo>
                <a:cubicBezTo>
                  <a:pt x="742969" y="787594"/>
                  <a:pt x="737366" y="775779"/>
                  <a:pt x="731520" y="764088"/>
                </a:cubicBezTo>
                <a:cubicBezTo>
                  <a:pt x="729850" y="760748"/>
                  <a:pt x="728843" y="756983"/>
                  <a:pt x="726510" y="754067"/>
                </a:cubicBezTo>
                <a:cubicBezTo>
                  <a:pt x="723170" y="749892"/>
                  <a:pt x="719240" y="746126"/>
                  <a:pt x="716489" y="741541"/>
                </a:cubicBezTo>
                <a:cubicBezTo>
                  <a:pt x="711685" y="733535"/>
                  <a:pt x="710565" y="723091"/>
                  <a:pt x="703963" y="716489"/>
                </a:cubicBezTo>
                <a:lnTo>
                  <a:pt x="663880" y="676406"/>
                </a:lnTo>
                <a:lnTo>
                  <a:pt x="656364" y="668890"/>
                </a:lnTo>
                <a:cubicBezTo>
                  <a:pt x="653859" y="666385"/>
                  <a:pt x="651615" y="663587"/>
                  <a:pt x="648848" y="661374"/>
                </a:cubicBezTo>
                <a:cubicBezTo>
                  <a:pt x="644673" y="658034"/>
                  <a:pt x="640599" y="654562"/>
                  <a:pt x="636322" y="651354"/>
                </a:cubicBezTo>
                <a:cubicBezTo>
                  <a:pt x="633913" y="649547"/>
                  <a:pt x="631257" y="648093"/>
                  <a:pt x="628807" y="646343"/>
                </a:cubicBezTo>
                <a:cubicBezTo>
                  <a:pt x="614259" y="635951"/>
                  <a:pt x="609183" y="629585"/>
                  <a:pt x="588723" y="621291"/>
                </a:cubicBezTo>
                <a:cubicBezTo>
                  <a:pt x="568409" y="613056"/>
                  <a:pt x="547004" y="607822"/>
                  <a:pt x="526093" y="601250"/>
                </a:cubicBezTo>
                <a:cubicBezTo>
                  <a:pt x="517776" y="598636"/>
                  <a:pt x="509516" y="595780"/>
                  <a:pt x="501041" y="593734"/>
                </a:cubicBezTo>
                <a:lnTo>
                  <a:pt x="428390" y="576197"/>
                </a:lnTo>
                <a:cubicBezTo>
                  <a:pt x="422545" y="572857"/>
                  <a:pt x="416955" y="569024"/>
                  <a:pt x="410854" y="566177"/>
                </a:cubicBezTo>
                <a:cubicBezTo>
                  <a:pt x="374251" y="549096"/>
                  <a:pt x="376210" y="565395"/>
                  <a:pt x="325677" y="526093"/>
                </a:cubicBezTo>
                <a:cubicBezTo>
                  <a:pt x="298909" y="505274"/>
                  <a:pt x="310565" y="514505"/>
                  <a:pt x="290604" y="498536"/>
                </a:cubicBezTo>
                <a:cubicBezTo>
                  <a:pt x="286429" y="495196"/>
                  <a:pt x="282429" y="491623"/>
                  <a:pt x="278078" y="488515"/>
                </a:cubicBezTo>
                <a:cubicBezTo>
                  <a:pt x="233298" y="456529"/>
                  <a:pt x="289481" y="496116"/>
                  <a:pt x="240500" y="463463"/>
                </a:cubicBezTo>
                <a:cubicBezTo>
                  <a:pt x="234523" y="459478"/>
                  <a:pt x="228303" y="455743"/>
                  <a:pt x="222963" y="450937"/>
                </a:cubicBezTo>
                <a:cubicBezTo>
                  <a:pt x="202637" y="432644"/>
                  <a:pt x="228637" y="447510"/>
                  <a:pt x="205427" y="435906"/>
                </a:cubicBezTo>
                <a:cubicBezTo>
                  <a:pt x="191915" y="422394"/>
                  <a:pt x="176473" y="406398"/>
                  <a:pt x="160333" y="398328"/>
                </a:cubicBezTo>
                <a:cubicBezTo>
                  <a:pt x="117947" y="377134"/>
                  <a:pt x="164560" y="402421"/>
                  <a:pt x="137786" y="383297"/>
                </a:cubicBezTo>
                <a:cubicBezTo>
                  <a:pt x="134747" y="381126"/>
                  <a:pt x="130753" y="380527"/>
                  <a:pt x="127766" y="378286"/>
                </a:cubicBezTo>
                <a:cubicBezTo>
                  <a:pt x="123987" y="375451"/>
                  <a:pt x="121256" y="371425"/>
                  <a:pt x="117745" y="368265"/>
                </a:cubicBezTo>
                <a:cubicBezTo>
                  <a:pt x="105131" y="356913"/>
                  <a:pt x="92041" y="347446"/>
                  <a:pt x="77662" y="338203"/>
                </a:cubicBezTo>
                <a:cubicBezTo>
                  <a:pt x="74521" y="336184"/>
                  <a:pt x="70981" y="334863"/>
                  <a:pt x="67641" y="333193"/>
                </a:cubicBezTo>
                <a:cubicBezTo>
                  <a:pt x="64301" y="329018"/>
                  <a:pt x="61141" y="324691"/>
                  <a:pt x="57620" y="320667"/>
                </a:cubicBezTo>
                <a:cubicBezTo>
                  <a:pt x="55287" y="318001"/>
                  <a:pt x="52372" y="315873"/>
                  <a:pt x="50104" y="313151"/>
                </a:cubicBezTo>
                <a:cubicBezTo>
                  <a:pt x="48177" y="310838"/>
                  <a:pt x="46975" y="307986"/>
                  <a:pt x="45094" y="305635"/>
                </a:cubicBezTo>
                <a:cubicBezTo>
                  <a:pt x="43618" y="303791"/>
                  <a:pt x="41472" y="302535"/>
                  <a:pt x="40083" y="300625"/>
                </a:cubicBezTo>
                <a:cubicBezTo>
                  <a:pt x="34770" y="293320"/>
                  <a:pt x="29091" y="286157"/>
                  <a:pt x="25052" y="278078"/>
                </a:cubicBezTo>
                <a:cubicBezTo>
                  <a:pt x="18696" y="265364"/>
                  <a:pt x="22114" y="271164"/>
                  <a:pt x="15031" y="260542"/>
                </a:cubicBezTo>
                <a:cubicBezTo>
                  <a:pt x="12853" y="243119"/>
                  <a:pt x="12911" y="241363"/>
                  <a:pt x="10021" y="225469"/>
                </a:cubicBezTo>
                <a:cubicBezTo>
                  <a:pt x="9259" y="221280"/>
                  <a:pt x="8118" y="217158"/>
                  <a:pt x="7516" y="212943"/>
                </a:cubicBezTo>
                <a:cubicBezTo>
                  <a:pt x="4777" y="193768"/>
                  <a:pt x="0" y="155323"/>
                  <a:pt x="0" y="155323"/>
                </a:cubicBezTo>
                <a:cubicBezTo>
                  <a:pt x="835" y="111899"/>
                  <a:pt x="927" y="68455"/>
                  <a:pt x="2505" y="25052"/>
                </a:cubicBezTo>
                <a:cubicBezTo>
                  <a:pt x="2733" y="18773"/>
                  <a:pt x="7704" y="13236"/>
                  <a:pt x="12526" y="10021"/>
                </a:cubicBezTo>
                <a:cubicBezTo>
                  <a:pt x="14723" y="8556"/>
                  <a:pt x="17537" y="8351"/>
                  <a:pt x="20042" y="7516"/>
                </a:cubicBezTo>
                <a:cubicBezTo>
                  <a:pt x="21712" y="5846"/>
                  <a:pt x="22881" y="3435"/>
                  <a:pt x="25052" y="2505"/>
                </a:cubicBezTo>
                <a:cubicBezTo>
                  <a:pt x="28966" y="828"/>
                  <a:pt x="37578" y="0"/>
                  <a:pt x="37578" y="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6116803" y="3477153"/>
            <a:ext cx="8547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Wulaya Ba</a:t>
            </a:r>
            <a:r>
              <a:rPr lang="en-US" sz="800" b="1" dirty="0" err="1" smtClean="0">
                <a:solidFill>
                  <a:schemeClr val="bg1"/>
                </a:solidFill>
              </a:rPr>
              <a:t>hia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7123113" y="3671854"/>
            <a:ext cx="9861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Beagle Channel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2767451" y="1595224"/>
            <a:ext cx="8755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Cabo Froward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 rot="19674056">
            <a:off x="1740689" y="3010987"/>
            <a:ext cx="8579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r-Latn-CS" sz="800" b="1" dirty="0" smtClean="0">
                <a:solidFill>
                  <a:schemeClr val="bg1"/>
                </a:solidFill>
              </a:rPr>
              <a:t>Ch. Cockburn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3747652" y="84955"/>
            <a:ext cx="9188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Isla Magdalena</a:t>
            </a:r>
            <a:endParaRPr lang="sr-Latn-CS" sz="800" b="1" dirty="0">
              <a:solidFill>
                <a:schemeClr val="bg1"/>
              </a:solidFill>
            </a:endParaRP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2706583" y="1152373"/>
            <a:ext cx="8483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b="1" dirty="0" smtClean="0">
                <a:solidFill>
                  <a:schemeClr val="bg1"/>
                </a:solidFill>
              </a:rPr>
              <a:t>Punta Arenas</a:t>
            </a:r>
            <a:endParaRPr lang="sr-Latn-CS" sz="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6981" name="Rectangle 5" descr="HMS_Beagle_by_Conrad_Martens"/>
          <p:cNvSpPr>
            <a:spLocks noGrp="1" noChangeAspect="1" noChangeArrowheads="1"/>
          </p:cNvSpPr>
          <p:nvPr isPhoto="1"/>
        </p:nvSpPr>
        <p:spPr bwMode="auto">
          <a:xfrm>
            <a:off x="252413" y="2522538"/>
            <a:ext cx="3529012" cy="223946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6982" name="Picture 6" descr="Robert_Fitzro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3085" y="0"/>
            <a:ext cx="1616532" cy="215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225625" y="4761079"/>
            <a:ext cx="3600450" cy="38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1000" i="1" dirty="0">
                <a:solidFill>
                  <a:srgbClr val="FF0000"/>
                </a:solidFill>
              </a:rPr>
              <a:t>Beagle</a:t>
            </a:r>
            <a:r>
              <a:rPr lang="sr-Latn-CS" sz="1000" dirty="0">
                <a:solidFill>
                  <a:srgbClr val="FF0000"/>
                </a:solidFill>
              </a:rPr>
              <a:t> na drugom putovanju u Tierra del Fuego</a:t>
            </a:r>
          </a:p>
          <a:p>
            <a:pPr algn="l" eaLnBrk="1" hangingPunct="1"/>
            <a:r>
              <a:rPr lang="sr-Latn-CS" sz="1000" dirty="0">
                <a:solidFill>
                  <a:srgbClr val="FF0000"/>
                </a:solidFill>
              </a:rPr>
              <a:t>(1831 - 1836). Slika: Conrad </a:t>
            </a:r>
            <a:r>
              <a:rPr lang="sr-Latn-CS" sz="1000" dirty="0" smtClean="0">
                <a:solidFill>
                  <a:srgbClr val="FF0000"/>
                </a:solidFill>
              </a:rPr>
              <a:t>Martens</a:t>
            </a:r>
            <a:endParaRPr lang="sr-Latn-CS" sz="1000" dirty="0">
              <a:solidFill>
                <a:srgbClr val="FF0000"/>
              </a:solidFill>
            </a:endParaRPr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2145863" y="2252663"/>
            <a:ext cx="21605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r-Latn-CS" sz="800" dirty="0">
                <a:solidFill>
                  <a:srgbClr val="FF0000"/>
                </a:solidFill>
              </a:rPr>
              <a:t>Sir Charles </a:t>
            </a:r>
            <a:r>
              <a:rPr lang="sr-Latn-CS" sz="800" dirty="0" smtClean="0">
                <a:solidFill>
                  <a:srgbClr val="FF0000"/>
                </a:solidFill>
              </a:rPr>
              <a:t>Robert </a:t>
            </a:r>
            <a:r>
              <a:rPr lang="sr-Latn-CS" sz="800" dirty="0">
                <a:solidFill>
                  <a:srgbClr val="FF0000"/>
                </a:solidFill>
              </a:rPr>
              <a:t>Darwin (1809-82)</a:t>
            </a:r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226700" y="2252663"/>
            <a:ext cx="21605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00" dirty="0" smtClean="0">
                <a:solidFill>
                  <a:srgbClr val="FF0000"/>
                </a:solidFill>
              </a:rPr>
              <a:t>Sir </a:t>
            </a:r>
            <a:r>
              <a:rPr lang="sr-Latn-CS" sz="800" dirty="0" smtClean="0">
                <a:solidFill>
                  <a:srgbClr val="FF0000"/>
                </a:solidFill>
              </a:rPr>
              <a:t>Robert Fit</a:t>
            </a:r>
            <a:r>
              <a:rPr lang="en-US" sz="800" dirty="0" smtClean="0">
                <a:solidFill>
                  <a:srgbClr val="FF0000"/>
                </a:solidFill>
              </a:rPr>
              <a:t>z</a:t>
            </a:r>
            <a:r>
              <a:rPr lang="sr-Latn-CS" sz="800" dirty="0" smtClean="0">
                <a:solidFill>
                  <a:srgbClr val="FF0000"/>
                </a:solidFill>
              </a:rPr>
              <a:t>Roy </a:t>
            </a:r>
            <a:r>
              <a:rPr lang="sr-Latn-CS" sz="800" dirty="0">
                <a:solidFill>
                  <a:srgbClr val="FF0000"/>
                </a:solidFill>
              </a:rPr>
              <a:t>(1805 - 1865)</a:t>
            </a:r>
          </a:p>
        </p:txBody>
      </p:sp>
      <p:pic>
        <p:nvPicPr>
          <p:cNvPr id="10" name="Picture 9" descr="Charles_Darwin_by_G._Richmon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44436" y="0"/>
            <a:ext cx="1421063" cy="2144109"/>
          </a:xfrm>
          <a:prstGeom prst="rect">
            <a:avLst/>
          </a:prstGeom>
        </p:spPr>
      </p:pic>
      <p:pic>
        <p:nvPicPr>
          <p:cNvPr id="11" name="Picture 10" descr="Charles_Darwin_by_Julia_Margaret_Camer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3939" y="0"/>
            <a:ext cx="4140061" cy="5148263"/>
          </a:xfrm>
          <a:prstGeom prst="rect">
            <a:avLst/>
          </a:prstGeom>
        </p:spPr>
      </p:pic>
      <p:pic>
        <p:nvPicPr>
          <p:cNvPr id="12" name="Picture 11" descr="10 tierra del fuego gleceri 0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8012" y="2522830"/>
            <a:ext cx="3911187" cy="2618233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306449" y="2522538"/>
            <a:ext cx="12181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sr-Latn-CS" sz="1000" dirty="0" smtClean="0">
                <a:solidFill>
                  <a:srgbClr val="FF0000"/>
                </a:solidFill>
              </a:rPr>
              <a:t>Wulaya Bay</a:t>
            </a:r>
          </a:p>
          <a:p>
            <a:pPr algn="l">
              <a:spcBef>
                <a:spcPts val="0"/>
              </a:spcBef>
            </a:pPr>
            <a:r>
              <a:rPr lang="sr-Latn-CS" sz="1000" dirty="0" smtClean="0">
                <a:solidFill>
                  <a:srgbClr val="FF0000"/>
                </a:solidFill>
              </a:rPr>
              <a:t>55</a:t>
            </a:r>
            <a:r>
              <a:rPr lang="sr-Latn-CS" sz="1000" baseline="30000" dirty="0" smtClean="0">
                <a:solidFill>
                  <a:srgbClr val="FF0000"/>
                </a:solidFill>
              </a:rPr>
              <a:t>0</a:t>
            </a:r>
            <a:r>
              <a:rPr lang="sr-Latn-CS" sz="1000" dirty="0" smtClean="0">
                <a:solidFill>
                  <a:srgbClr val="FF0000"/>
                </a:solidFill>
              </a:rPr>
              <a:t> </a:t>
            </a:r>
            <a:r>
              <a:rPr lang="sr-Latn-CS" sz="1000" dirty="0">
                <a:solidFill>
                  <a:srgbClr val="FF0000"/>
                </a:solidFill>
              </a:rPr>
              <a:t>01</a:t>
            </a:r>
            <a:r>
              <a:rPr lang="ja-JP" altLang="sr-Latn-CS" sz="1000" dirty="0">
                <a:solidFill>
                  <a:srgbClr val="FF0000"/>
                </a:solidFill>
              </a:rPr>
              <a:t>’</a:t>
            </a:r>
            <a:r>
              <a:rPr lang="sr-Latn-CS" sz="1000" dirty="0">
                <a:solidFill>
                  <a:srgbClr val="FF0000"/>
                </a:solidFill>
              </a:rPr>
              <a:t> 85</a:t>
            </a:r>
            <a:r>
              <a:rPr lang="ja-JP" altLang="sr-Latn-CS" sz="1000" dirty="0">
                <a:solidFill>
                  <a:srgbClr val="FF0000"/>
                </a:solidFill>
              </a:rPr>
              <a:t>”</a:t>
            </a:r>
            <a:r>
              <a:rPr lang="sr-Latn-CS" sz="1000" dirty="0">
                <a:solidFill>
                  <a:srgbClr val="FF0000"/>
                </a:solidFill>
              </a:rPr>
              <a:t>S </a:t>
            </a:r>
            <a:endParaRPr lang="sr-Latn-CS" sz="1000" dirty="0" smtClean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sr-Latn-CS" sz="1000" dirty="0" smtClean="0">
                <a:solidFill>
                  <a:srgbClr val="FF0000"/>
                </a:solidFill>
              </a:rPr>
              <a:t>68</a:t>
            </a:r>
            <a:r>
              <a:rPr lang="sr-Latn-CS" sz="1000" baseline="30000" dirty="0" smtClean="0">
                <a:solidFill>
                  <a:srgbClr val="FF0000"/>
                </a:solidFill>
              </a:rPr>
              <a:t>0</a:t>
            </a:r>
            <a:r>
              <a:rPr lang="sr-Latn-CS" sz="1000" dirty="0" smtClean="0">
                <a:solidFill>
                  <a:srgbClr val="FF0000"/>
                </a:solidFill>
              </a:rPr>
              <a:t> </a:t>
            </a:r>
            <a:r>
              <a:rPr lang="sr-Latn-CS" sz="1000" dirty="0">
                <a:solidFill>
                  <a:srgbClr val="FF0000"/>
                </a:solidFill>
              </a:rPr>
              <a:t>59</a:t>
            </a:r>
            <a:r>
              <a:rPr lang="ja-JP" altLang="sr-Latn-CS" sz="1000" dirty="0">
                <a:solidFill>
                  <a:srgbClr val="FF0000"/>
                </a:solidFill>
              </a:rPr>
              <a:t>’</a:t>
            </a:r>
            <a:r>
              <a:rPr lang="sr-Latn-CS" sz="1000" dirty="0">
                <a:solidFill>
                  <a:srgbClr val="FF0000"/>
                </a:solidFill>
              </a:rPr>
              <a:t> 29</a:t>
            </a:r>
            <a:r>
              <a:rPr lang="ja-JP" altLang="sr-Latn-CS" sz="1000" dirty="0">
                <a:solidFill>
                  <a:srgbClr val="FF0000"/>
                </a:solidFill>
              </a:rPr>
              <a:t>”</a:t>
            </a:r>
            <a:r>
              <a:rPr lang="sr-Latn-CS" sz="1000" dirty="0">
                <a:solidFill>
                  <a:srgbClr val="FF0000"/>
                </a:solidFill>
              </a:rPr>
              <a:t> </a:t>
            </a:r>
            <a:r>
              <a:rPr lang="sr-Latn-CS" sz="1000" dirty="0" smtClean="0">
                <a:solidFill>
                  <a:srgbClr val="FF0000"/>
                </a:solidFill>
              </a:rPr>
              <a:t>W</a:t>
            </a:r>
          </a:p>
          <a:p>
            <a:pPr algn="l">
              <a:spcBef>
                <a:spcPts val="0"/>
              </a:spcBef>
            </a:pPr>
            <a:r>
              <a:rPr lang="sr-Latn-CS" sz="1000" dirty="0" smtClean="0">
                <a:solidFill>
                  <a:srgbClr val="FF0000"/>
                </a:solidFill>
              </a:rPr>
              <a:t>Mesto Darvinovog</a:t>
            </a:r>
          </a:p>
          <a:p>
            <a:pPr algn="l">
              <a:spcBef>
                <a:spcPts val="0"/>
              </a:spcBef>
            </a:pPr>
            <a:r>
              <a:rPr lang="sr-Latn-CS" sz="1000" dirty="0" smtClean="0">
                <a:solidFill>
                  <a:srgbClr val="FF0000"/>
                </a:solidFill>
              </a:rPr>
              <a:t>Boravka 1832</a:t>
            </a:r>
          </a:p>
          <a:p>
            <a:pPr algn="l">
              <a:spcBef>
                <a:spcPts val="0"/>
              </a:spcBef>
            </a:pPr>
            <a:r>
              <a:rPr lang="sr-Latn-CS" sz="1000" dirty="0" smtClean="0">
                <a:solidFill>
                  <a:schemeClr val="tx2">
                    <a:lumMod val="75000"/>
                  </a:schemeClr>
                </a:solidFill>
              </a:rPr>
              <a:t>(22 godine)</a:t>
            </a:r>
            <a:endParaRPr 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1311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17623</TotalTime>
  <Words>4465</Words>
  <Application>Microsoft Macintosh PowerPoint</Application>
  <PresentationFormat>Custom</PresentationFormat>
  <Paragraphs>874</Paragraphs>
  <Slides>121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2" baseType="lpstr">
      <vt:lpstr>Horizon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Milan</dc:creator>
  <cp:lastModifiedBy>Jasna</cp:lastModifiedBy>
  <cp:revision>1147</cp:revision>
  <dcterms:created xsi:type="dcterms:W3CDTF">2007-11-13T23:50:26Z</dcterms:created>
  <dcterms:modified xsi:type="dcterms:W3CDTF">2014-04-02T09:42:58Z</dcterms:modified>
</cp:coreProperties>
</file>